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5.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x="12188825"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sldImg"/>
          </p:nvPr>
        </p:nvSpPr>
        <p:spPr>
          <a:xfrm>
            <a:off x="533520" y="764280"/>
            <a:ext cx="6704640" cy="3771360"/>
          </a:xfrm>
          <a:prstGeom prst="rect">
            <a:avLst/>
          </a:prstGeom>
          <a:noFill/>
          <a:ln w="0">
            <a:noFill/>
          </a:ln>
        </p:spPr>
        <p:txBody>
          <a:bodyPr lIns="0" rIns="0" tIns="0" bIns="0" anchor="ctr">
            <a:noAutofit/>
          </a:bodyPr>
          <a:p>
            <a:r>
              <a:rPr b="0" lang="en-US" sz="1800" spc="-1" strike="noStrike">
                <a:solidFill>
                  <a:srgbClr val="164b4f"/>
                </a:solidFill>
                <a:latin typeface="Euphemia"/>
              </a:rPr>
              <a:t>Click to move the slide</a:t>
            </a:r>
            <a:endParaRPr b="0" lang="en-US" sz="1800" spc="-1" strike="noStrike">
              <a:solidFill>
                <a:srgbClr val="164b4f"/>
              </a:solidFill>
              <a:latin typeface="Euphemia"/>
            </a:endParaRPr>
          </a:p>
        </p:txBody>
      </p:sp>
      <p:sp>
        <p:nvSpPr>
          <p:cNvPr id="85"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r>
              <a:rPr b="0" lang="en-US" sz="2000" spc="-1" strike="noStrike">
                <a:latin typeface="Arial"/>
              </a:rPr>
              <a:t>Click to edit the notes format</a:t>
            </a:r>
            <a:endParaRPr b="0" lang="en-US" sz="2000" spc="-1" strike="noStrike">
              <a:latin typeface="Arial"/>
            </a:endParaRPr>
          </a:p>
        </p:txBody>
      </p:sp>
      <p:sp>
        <p:nvSpPr>
          <p:cNvPr id="86" name="PlaceHolder 3"/>
          <p:cNvSpPr>
            <a:spLocks noGrp="1"/>
          </p:cNvSpPr>
          <p:nvPr>
            <p:ph type="hdr"/>
          </p:nvPr>
        </p:nvSpPr>
        <p:spPr>
          <a:xfrm>
            <a:off x="0" y="0"/>
            <a:ext cx="3372840" cy="502560"/>
          </a:xfrm>
          <a:prstGeom prst="rect">
            <a:avLst/>
          </a:prstGeom>
          <a:noFill/>
          <a:ln w="0">
            <a:noFill/>
          </a:ln>
        </p:spPr>
        <p:txBody>
          <a:bodyPr lIns="0" rIns="0" tIns="0" bIns="0" anchor="t">
            <a:noAutofit/>
          </a:bodyPr>
          <a:p>
            <a:r>
              <a:rPr b="0" lang="en-US" sz="1400" spc="-1" strike="noStrike">
                <a:latin typeface="Times New Roman"/>
              </a:rPr>
              <a:t>&lt;header&gt;</a:t>
            </a:r>
            <a:endParaRPr b="0" lang="en-US" sz="1400" spc="-1" strike="noStrike">
              <a:latin typeface="Times New Roman"/>
            </a:endParaRPr>
          </a:p>
        </p:txBody>
      </p:sp>
      <p:sp>
        <p:nvSpPr>
          <p:cNvPr id="87" name="PlaceHolder 4"/>
          <p:cNvSpPr>
            <a:spLocks noGrp="1"/>
          </p:cNvSpPr>
          <p:nvPr>
            <p:ph type="dt" idx="7"/>
          </p:nvPr>
        </p:nvSpPr>
        <p:spPr>
          <a:xfrm>
            <a:off x="4399200" y="0"/>
            <a:ext cx="3372840" cy="502560"/>
          </a:xfrm>
          <a:prstGeom prst="rect">
            <a:avLst/>
          </a:prstGeom>
          <a:noFill/>
          <a:ln w="0">
            <a:noFill/>
          </a:ln>
        </p:spPr>
        <p:txBody>
          <a:bodyPr lIns="0" rIns="0" tIns="0" bIns="0" anchor="t">
            <a:noAutofit/>
          </a:bodyPr>
          <a:lstStyle>
            <a:lvl1pPr algn="r">
              <a:buNone/>
              <a:defRPr b="0" lang="en-US" sz="1400" spc="-1" strike="noStrike">
                <a:latin typeface="Times New Roman"/>
              </a:defRPr>
            </a:lvl1pPr>
          </a:lstStyle>
          <a:p>
            <a:pPr algn="r">
              <a:buNone/>
            </a:pPr>
            <a:r>
              <a:rPr b="0" lang="en-US" sz="1400" spc="-1" strike="noStrike">
                <a:latin typeface="Times New Roman"/>
              </a:rPr>
              <a:t>&lt;date/time&gt;</a:t>
            </a:r>
            <a:endParaRPr b="0" lang="en-US" sz="1400" spc="-1" strike="noStrike">
              <a:latin typeface="Times New Roman"/>
            </a:endParaRPr>
          </a:p>
        </p:txBody>
      </p:sp>
      <p:sp>
        <p:nvSpPr>
          <p:cNvPr id="88" name="PlaceHolder 5"/>
          <p:cNvSpPr>
            <a:spLocks noGrp="1"/>
          </p:cNvSpPr>
          <p:nvPr>
            <p:ph type="ftr" idx="8"/>
          </p:nvPr>
        </p:nvSpPr>
        <p:spPr>
          <a:xfrm>
            <a:off x="0" y="9555480"/>
            <a:ext cx="3372840" cy="502560"/>
          </a:xfrm>
          <a:prstGeom prst="rect">
            <a:avLst/>
          </a:prstGeom>
          <a:noFill/>
          <a:ln w="0">
            <a:noFill/>
          </a:ln>
        </p:spPr>
        <p:txBody>
          <a:bodyPr lIns="0" rIns="0" tIns="0" bIns="0" anchor="b">
            <a:noAutofit/>
          </a:bodyPr>
          <a:lstStyle>
            <a:lvl1pPr>
              <a:defRPr b="0" lang="en-US" sz="1400" spc="-1" strike="noStrike">
                <a:latin typeface="Times New Roman"/>
              </a:defRPr>
            </a:lvl1pPr>
          </a:lstStyle>
          <a:p>
            <a:r>
              <a:rPr b="0" lang="en-US" sz="1400" spc="-1" strike="noStrike">
                <a:latin typeface="Times New Roman"/>
              </a:rPr>
              <a:t>&lt;footer&gt;</a:t>
            </a:r>
            <a:endParaRPr b="0" lang="en-US" sz="1400" spc="-1" strike="noStrike">
              <a:latin typeface="Times New Roman"/>
            </a:endParaRPr>
          </a:p>
        </p:txBody>
      </p:sp>
      <p:sp>
        <p:nvSpPr>
          <p:cNvPr id="89" name="PlaceHolder 6"/>
          <p:cNvSpPr>
            <a:spLocks noGrp="1"/>
          </p:cNvSpPr>
          <p:nvPr>
            <p:ph type="sldNum" idx="9"/>
          </p:nvPr>
        </p:nvSpPr>
        <p:spPr>
          <a:xfrm>
            <a:off x="4399200" y="9555480"/>
            <a:ext cx="3372840" cy="502560"/>
          </a:xfrm>
          <a:prstGeom prst="rect">
            <a:avLst/>
          </a:prstGeom>
          <a:noFill/>
          <a:ln w="0">
            <a:noFill/>
          </a:ln>
        </p:spPr>
        <p:txBody>
          <a:bodyPr lIns="0" rIns="0" tIns="0" bIns="0" anchor="b">
            <a:noAutofit/>
          </a:bodyPr>
          <a:lstStyle>
            <a:lvl1pPr algn="r">
              <a:buNone/>
              <a:defRPr b="0" lang="en-US" sz="1400" spc="-1" strike="noStrike">
                <a:latin typeface="Times New Roman"/>
              </a:defRPr>
            </a:lvl1pPr>
          </a:lstStyle>
          <a:p>
            <a:pPr algn="r">
              <a:buNone/>
            </a:pPr>
            <a:fld id="{7BBA52E6-68B6-4D0B-B287-7A9F86E5D214}"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sldImg"/>
          </p:nvPr>
        </p:nvSpPr>
        <p:spPr>
          <a:xfrm>
            <a:off x="382680" y="685800"/>
            <a:ext cx="6092640" cy="3428640"/>
          </a:xfrm>
          <a:prstGeom prst="rect">
            <a:avLst/>
          </a:prstGeom>
          <a:ln w="0">
            <a:noFill/>
          </a:ln>
        </p:spPr>
      </p:sp>
      <p:sp>
        <p:nvSpPr>
          <p:cNvPr id="160" name="PlaceHolder 2"/>
          <p:cNvSpPr>
            <a:spLocks noGrp="1"/>
          </p:cNvSpPr>
          <p:nvPr>
            <p:ph type="body"/>
          </p:nvPr>
        </p:nvSpPr>
        <p:spPr>
          <a:xfrm>
            <a:off x="685800" y="4343400"/>
            <a:ext cx="5486040" cy="4114440"/>
          </a:xfrm>
          <a:prstGeom prst="rect">
            <a:avLst/>
          </a:prstGeom>
          <a:noFill/>
          <a:ln w="0">
            <a:noFill/>
          </a:ln>
        </p:spPr>
        <p:txBody>
          <a:bodyPr anchor="t">
            <a:noAutofit/>
          </a:bodyPr>
          <a:p>
            <a:r>
              <a:t>Reference: IBM, What is an operating system?: https://www.ibm.com/think/topics/operating-systems</a:t>
            </a:r>
          </a:p>
        </p:txBody>
      </p:sp>
      <p:sp>
        <p:nvSpPr>
          <p:cNvPr id="161" name="PlaceHolder 3"/>
          <p:cNvSpPr>
            <a:spLocks noGrp="1"/>
          </p:cNvSpPr>
          <p:nvPr>
            <p:ph type="sldNum" idx="10"/>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6C637456-684C-40A2-970C-0E319B67BABA}" type="slidenum">
              <a:rPr b="0" lang="en-US" sz="1200" spc="-1" strike="noStrike">
                <a:latin typeface="Times New Roman"/>
              </a:rPr>
              <a:t>31</a:t>
            </a:fld>
            <a:endParaRPr b="0" lang="en-US" sz="1200" spc="-1" strike="noStrike">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PlaceHolder 1"/>
          <p:cNvSpPr>
            <a:spLocks noGrp="1"/>
          </p:cNvSpPr>
          <p:nvPr>
            <p:ph type="sldImg"/>
          </p:nvPr>
        </p:nvSpPr>
        <p:spPr>
          <a:xfrm>
            <a:off x="382680" y="685800"/>
            <a:ext cx="6092640" cy="3428640"/>
          </a:xfrm>
          <a:prstGeom prst="rect">
            <a:avLst/>
          </a:prstGeom>
          <a:ln w="0">
            <a:noFill/>
          </a:ln>
        </p:spPr>
      </p:sp>
      <p:sp>
        <p:nvSpPr>
          <p:cNvPr id="163" name="PlaceHolder 2"/>
          <p:cNvSpPr>
            <a:spLocks noGrp="1"/>
          </p:cNvSpPr>
          <p:nvPr>
            <p:ph type="body"/>
          </p:nvPr>
        </p:nvSpPr>
        <p:spPr>
          <a:xfrm>
            <a:off x="685800" y="4343400"/>
            <a:ext cx="5486040" cy="4114440"/>
          </a:xfrm>
          <a:prstGeom prst="rect">
            <a:avLst/>
          </a:prstGeom>
          <a:noFill/>
          <a:ln w="0">
            <a:noFill/>
          </a:ln>
        </p:spPr>
        <p:txBody>
          <a:bodyPr anchor="t">
            <a:noAutofit/>
          </a:bodyPr>
          <a:p>
            <a:r>
              <a:t>Linux, macOS, Android, and iOS all trace ideas back to Unix.</a:t>
            </a:r>
          </a:p>
          <a:p>
            <a:r>
              <a:t>Reference: Dennis Ritchie, The Evolution of the Unix Time-sharing System: https://www.nokia.com/bell-labs/about/dennis-m-ritchie/hist.html</a:t>
            </a:r>
          </a:p>
        </p:txBody>
      </p:sp>
      <p:sp>
        <p:nvSpPr>
          <p:cNvPr id="164" name="PlaceHolder 3"/>
          <p:cNvSpPr>
            <a:spLocks noGrp="1"/>
          </p:cNvSpPr>
          <p:nvPr>
            <p:ph type="sldNum" idx="11"/>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74B1D7C2-2DFB-4389-9A6D-338C19A01F18}" type="slidenum">
              <a:rPr b="0" lang="en-US" sz="1200" spc="-1" strike="noStrike">
                <a:latin typeface="Times New Roman"/>
              </a:rPr>
              <a:t>31</a:t>
            </a:fld>
            <a:endParaRPr b="0" lang="en-US" sz="12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sldImg"/>
          </p:nvPr>
        </p:nvSpPr>
        <p:spPr>
          <a:xfrm>
            <a:off x="382680" y="685800"/>
            <a:ext cx="6092640" cy="3428640"/>
          </a:xfrm>
          <a:prstGeom prst="rect">
            <a:avLst/>
          </a:prstGeom>
          <a:ln w="0">
            <a:noFill/>
          </a:ln>
        </p:spPr>
      </p:sp>
      <p:sp>
        <p:nvSpPr>
          <p:cNvPr id="166" name="PlaceHolder 2"/>
          <p:cNvSpPr>
            <a:spLocks noGrp="1"/>
          </p:cNvSpPr>
          <p:nvPr>
            <p:ph type="body"/>
          </p:nvPr>
        </p:nvSpPr>
        <p:spPr>
          <a:xfrm>
            <a:off x="685800" y="4343400"/>
            <a:ext cx="5486040" cy="4114440"/>
          </a:xfrm>
          <a:prstGeom prst="rect">
            <a:avLst/>
          </a:prstGeom>
          <a:noFill/>
          <a:ln w="0">
            <a:noFill/>
          </a:ln>
        </p:spPr>
        <p:txBody>
          <a:bodyPr anchor="t">
            <a:noAutofit/>
          </a:bodyPr>
          <a:p>
            <a:pPr marL="216000" indent="-216000">
              <a:lnSpc>
                <a:spcPct val="100000"/>
              </a:lnSpc>
              <a:buNone/>
            </a:pPr>
            <a:r>
              <a:rPr b="0" lang="en-US" sz="2000" spc="-1" strike="noStrike">
                <a:latin typeface="Arial"/>
              </a:rPr>
              <a:t>Why some people say GNU/Linux: https://www.gnu.org/gnu/linux-and-gnu.html</a:t>
            </a:r>
            <a:endParaRPr b="0" lang="en-US" sz="2000" spc="-1" strike="noStrike">
              <a:latin typeface="Arial"/>
            </a:endParaRPr>
          </a:p>
        </p:txBody>
      </p:sp>
      <p:sp>
        <p:nvSpPr>
          <p:cNvPr id="167" name="PlaceHolder 3"/>
          <p:cNvSpPr>
            <a:spLocks noGrp="1"/>
          </p:cNvSpPr>
          <p:nvPr>
            <p:ph type="sldNum" idx="12"/>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CA529AAC-212D-4F38-AF99-0B7D773D5AC0}" type="slidenum">
              <a:rPr b="0" lang="en-US" sz="1200" spc="-1" strike="noStrike">
                <a:latin typeface="Times New Roman"/>
              </a:rPr>
              <a:t>31</a:t>
            </a:fld>
            <a:endParaRPr b="0" lang="en-US" sz="1200" spc="-1" strike="noStrike">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PlaceHolder 1"/>
          <p:cNvSpPr>
            <a:spLocks noGrp="1"/>
          </p:cNvSpPr>
          <p:nvPr>
            <p:ph type="sldImg"/>
          </p:nvPr>
        </p:nvSpPr>
        <p:spPr>
          <a:xfrm>
            <a:off x="382680" y="685800"/>
            <a:ext cx="6092640" cy="3428640"/>
          </a:xfrm>
          <a:prstGeom prst="rect">
            <a:avLst/>
          </a:prstGeom>
          <a:ln w="0">
            <a:noFill/>
          </a:ln>
        </p:spPr>
      </p:sp>
      <p:sp>
        <p:nvSpPr>
          <p:cNvPr id="169" name="PlaceHolder 2"/>
          <p:cNvSpPr>
            <a:spLocks noGrp="1"/>
          </p:cNvSpPr>
          <p:nvPr>
            <p:ph type="body"/>
          </p:nvPr>
        </p:nvSpPr>
        <p:spPr>
          <a:xfrm>
            <a:off x="685800" y="4343400"/>
            <a:ext cx="5486040" cy="4114440"/>
          </a:xfrm>
          <a:prstGeom prst="rect">
            <a:avLst/>
          </a:prstGeom>
          <a:noFill/>
          <a:ln w="0">
            <a:noFill/>
          </a:ln>
        </p:spPr>
        <p:txBody>
          <a:bodyPr anchor="t">
            <a:noAutofit/>
          </a:bodyPr>
          <a:p>
            <a:pPr marL="216000" indent="-216000">
              <a:lnSpc>
                <a:spcPct val="100000"/>
              </a:lnSpc>
              <a:buNone/>
            </a:pPr>
            <a:r>
              <a:rPr b="0" lang="en-US" sz="2000" spc="-1" strike="noStrike">
                <a:latin typeface="Arial"/>
              </a:rPr>
              <a:t>TOP500 list statistics (choose Operating System Family): https://www.top500.org/statistics/list/</a:t>
            </a:r>
            <a:endParaRPr b="0" lang="en-US" sz="2000" spc="-1" strike="noStrike">
              <a:latin typeface="Arial"/>
            </a:endParaRPr>
          </a:p>
        </p:txBody>
      </p:sp>
      <p:sp>
        <p:nvSpPr>
          <p:cNvPr id="170" name="PlaceHolder 3"/>
          <p:cNvSpPr>
            <a:spLocks noGrp="1"/>
          </p:cNvSpPr>
          <p:nvPr>
            <p:ph type="sldNum" idx="13"/>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74F6B1D3-770B-48B8-830E-01547EA7B54C}" type="slidenum">
              <a:rPr b="0" lang="en-US" sz="1200" spc="-1" strike="noStrike">
                <a:latin typeface="Times New Roman"/>
              </a:rPr>
              <a:t>31</a:t>
            </a:fld>
            <a:endParaRPr b="0" lang="en-US" sz="1200" spc="-1" strike="noStrike">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PlaceHolder 1"/>
          <p:cNvSpPr>
            <a:spLocks noGrp="1"/>
          </p:cNvSpPr>
          <p:nvPr>
            <p:ph type="sldImg"/>
          </p:nvPr>
        </p:nvSpPr>
        <p:spPr>
          <a:xfrm>
            <a:off x="382680" y="685800"/>
            <a:ext cx="6092640" cy="3428640"/>
          </a:xfrm>
          <a:prstGeom prst="rect">
            <a:avLst/>
          </a:prstGeom>
          <a:ln w="0">
            <a:noFill/>
          </a:ln>
        </p:spPr>
      </p:sp>
      <p:sp>
        <p:nvSpPr>
          <p:cNvPr id="172" name="PlaceHolder 2"/>
          <p:cNvSpPr>
            <a:spLocks noGrp="1"/>
          </p:cNvSpPr>
          <p:nvPr>
            <p:ph type="body"/>
          </p:nvPr>
        </p:nvSpPr>
        <p:spPr>
          <a:xfrm>
            <a:off x="685800" y="4343400"/>
            <a:ext cx="5486040" cy="4114440"/>
          </a:xfrm>
          <a:prstGeom prst="rect">
            <a:avLst/>
          </a:prstGeom>
          <a:noFill/>
          <a:ln w="0">
            <a:noFill/>
          </a:ln>
        </p:spPr>
        <p:txBody>
          <a:bodyPr anchor="t">
            <a:noAutofit/>
          </a:bodyPr>
          <a:p>
            <a:pPr marL="216000" indent="-216000">
              <a:lnSpc>
                <a:spcPct val="100000"/>
              </a:lnSpc>
              <a:buNone/>
            </a:pPr>
            <a:r>
              <a:rPr b="0" lang="en-US" sz="2000" spc="-1" strike="noStrike">
                <a:latin typeface="Arial"/>
              </a:rPr>
              <a:t>Linux kernel documentation, Rust: https://docs.kernel.org/rust/index.html</a:t>
            </a:r>
            <a:endParaRPr b="0" lang="en-US" sz="2000" spc="-1" strike="noStrike">
              <a:latin typeface="Arial"/>
            </a:endParaRPr>
          </a:p>
        </p:txBody>
      </p:sp>
      <p:sp>
        <p:nvSpPr>
          <p:cNvPr id="173" name="PlaceHolder 3"/>
          <p:cNvSpPr>
            <a:spLocks noGrp="1"/>
          </p:cNvSpPr>
          <p:nvPr>
            <p:ph type="sldNum" idx="14"/>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B22CA310-B47C-43E4-93D7-7C471DC063F1}" type="slidenum">
              <a:rPr b="0" lang="en-US" sz="1200" spc="-1" strike="noStrike">
                <a:latin typeface="Times New Roman"/>
              </a:rPr>
              <a:t>31</a:t>
            </a:fld>
            <a:endParaRPr b="0" lang="en-US" sz="1200" spc="-1" strike="noStrike">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PlaceHolder 1"/>
          <p:cNvSpPr>
            <a:spLocks noGrp="1"/>
          </p:cNvSpPr>
          <p:nvPr>
            <p:ph type="sldImg"/>
          </p:nvPr>
        </p:nvSpPr>
        <p:spPr>
          <a:xfrm>
            <a:off x="382680" y="685800"/>
            <a:ext cx="6092640" cy="3428640"/>
          </a:xfrm>
          <a:prstGeom prst="rect">
            <a:avLst/>
          </a:prstGeom>
          <a:ln w="0">
            <a:noFill/>
          </a:ln>
        </p:spPr>
      </p:sp>
      <p:sp>
        <p:nvSpPr>
          <p:cNvPr id="175" name="PlaceHolder 2"/>
          <p:cNvSpPr>
            <a:spLocks noGrp="1"/>
          </p:cNvSpPr>
          <p:nvPr>
            <p:ph type="body"/>
          </p:nvPr>
        </p:nvSpPr>
        <p:spPr>
          <a:xfrm>
            <a:off x="685800" y="4343400"/>
            <a:ext cx="5486040" cy="4114440"/>
          </a:xfrm>
          <a:prstGeom prst="rect">
            <a:avLst/>
          </a:prstGeom>
          <a:noFill/>
          <a:ln w="0">
            <a:noFill/>
          </a:ln>
        </p:spPr>
        <p:txBody>
          <a:bodyPr anchor="t">
            <a:noAutofit/>
          </a:bodyPr>
          <a:p>
            <a:pPr marL="216000" indent="-216000">
              <a:lnSpc>
                <a:spcPct val="100000"/>
              </a:lnSpc>
              <a:buNone/>
            </a:pPr>
            <a:r>
              <a:rPr b="0" lang="en-US" sz="2000" spc="-1" strike="noStrike">
                <a:latin typeface="Arial"/>
              </a:rPr>
              <a:t>UEFI Forum FAQs: https://uefi.org/faq</a:t>
            </a:r>
            <a:endParaRPr b="0" lang="en-US" sz="2000" spc="-1" strike="noStrike">
              <a:latin typeface="Arial"/>
            </a:endParaRPr>
          </a:p>
        </p:txBody>
      </p:sp>
      <p:sp>
        <p:nvSpPr>
          <p:cNvPr id="176" name="PlaceHolder 3"/>
          <p:cNvSpPr>
            <a:spLocks noGrp="1"/>
          </p:cNvSpPr>
          <p:nvPr>
            <p:ph type="sldNum" idx="15"/>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67BCC94F-216C-46D3-B9EA-A4EC42319006}" type="slidenum">
              <a:rPr b="0" lang="en-US" sz="1200" spc="-1" strike="noStrike">
                <a:latin typeface="Times New Roman"/>
              </a:rPr>
              <a:t>31</a:t>
            </a:fld>
            <a:endParaRPr b="0" lang="en-US" sz="1200" spc="-1" strike="noStrike">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type="sldImg"/>
          </p:nvPr>
        </p:nvSpPr>
        <p:spPr>
          <a:xfrm>
            <a:off x="382680" y="685800"/>
            <a:ext cx="6092640" cy="3428640"/>
          </a:xfrm>
          <a:prstGeom prst="rect">
            <a:avLst/>
          </a:prstGeom>
          <a:ln w="0">
            <a:noFill/>
          </a:ln>
        </p:spPr>
      </p:sp>
      <p:sp>
        <p:nvSpPr>
          <p:cNvPr id="178" name="PlaceHolder 2"/>
          <p:cNvSpPr>
            <a:spLocks noGrp="1"/>
          </p:cNvSpPr>
          <p:nvPr>
            <p:ph type="body"/>
          </p:nvPr>
        </p:nvSpPr>
        <p:spPr>
          <a:xfrm>
            <a:off x="685800" y="4343400"/>
            <a:ext cx="5486040" cy="4114440"/>
          </a:xfrm>
          <a:prstGeom prst="rect">
            <a:avLst/>
          </a:prstGeom>
          <a:noFill/>
          <a:ln w="0">
            <a:noFill/>
          </a:ln>
        </p:spPr>
        <p:txBody>
          <a:bodyPr anchor="t">
            <a:noAutofit/>
          </a:bodyPr>
          <a:p>
            <a:r>
              <a:t>MDN, How the web works: https://developer.mozilla.org/en-US/docs/Learn_web_development/Getting_started/Web_standards/How_the_web_works</a:t>
            </a:r>
          </a:p>
        </p:txBody>
      </p:sp>
      <p:sp>
        <p:nvSpPr>
          <p:cNvPr id="179" name="PlaceHolder 3"/>
          <p:cNvSpPr>
            <a:spLocks noGrp="1"/>
          </p:cNvSpPr>
          <p:nvPr>
            <p:ph type="sldNum" idx="16"/>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1BE04841-EB2F-4109-9803-C3AD048B597F}" type="slidenum">
              <a:rPr b="0" lang="en-US" sz="1200" spc="-1" strike="noStrike">
                <a:latin typeface="Times New Roman"/>
              </a:rPr>
              <a:t>31</a:t>
            </a:fld>
            <a:endParaRPr b="0" lang="en-US" sz="1200" spc="-1" strike="noStrike">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PlaceHolder 1"/>
          <p:cNvSpPr>
            <a:spLocks noGrp="1"/>
          </p:cNvSpPr>
          <p:nvPr>
            <p:ph type="sldImg"/>
          </p:nvPr>
        </p:nvSpPr>
        <p:spPr>
          <a:xfrm>
            <a:off x="382680" y="685800"/>
            <a:ext cx="6092640" cy="3428640"/>
          </a:xfrm>
          <a:prstGeom prst="rect">
            <a:avLst/>
          </a:prstGeom>
          <a:ln w="0">
            <a:noFill/>
          </a:ln>
        </p:spPr>
      </p:sp>
      <p:sp>
        <p:nvSpPr>
          <p:cNvPr id="181" name="PlaceHolder 2"/>
          <p:cNvSpPr>
            <a:spLocks noGrp="1"/>
          </p:cNvSpPr>
          <p:nvPr>
            <p:ph type="body"/>
          </p:nvPr>
        </p:nvSpPr>
        <p:spPr>
          <a:xfrm>
            <a:off x="685800" y="4343400"/>
            <a:ext cx="5486040" cy="4114440"/>
          </a:xfrm>
          <a:prstGeom prst="rect">
            <a:avLst/>
          </a:prstGeom>
          <a:noFill/>
          <a:ln w="0">
            <a:noFill/>
          </a:ln>
        </p:spPr>
        <p:txBody>
          <a:bodyPr anchor="t">
            <a:noAutofit/>
          </a:bodyPr>
          <a:p>
            <a:pPr marL="216000" indent="-216000">
              <a:lnSpc>
                <a:spcPct val="100000"/>
              </a:lnSpc>
              <a:buNone/>
            </a:pPr>
            <a:r>
              <a:rPr b="0" lang="en-US" sz="2000" spc="-1" strike="noStrike">
                <a:latin typeface="Arial"/>
              </a:rPr>
              <a:t>Red Hat, What is the Linux kernel?: https://www.redhat.com/en/topics/linux/what-is-the-linux-kernel</a:t>
            </a:r>
            <a:endParaRPr b="0" lang="en-US" sz="2000" spc="-1" strike="noStrike">
              <a:latin typeface="Arial"/>
            </a:endParaRPr>
          </a:p>
        </p:txBody>
      </p:sp>
      <p:sp>
        <p:nvSpPr>
          <p:cNvPr id="182" name="PlaceHolder 3"/>
          <p:cNvSpPr>
            <a:spLocks noGrp="1"/>
          </p:cNvSpPr>
          <p:nvPr>
            <p:ph type="sldNum" idx="17"/>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60FD9DB7-7D3E-4615-8269-16F5BD08BE7A}" type="slidenum">
              <a:rPr b="0" lang="en-US" sz="1200" spc="-1" strike="noStrike">
                <a:latin typeface="Times New Roman"/>
              </a:rPr>
              <a:t>31</a:t>
            </a:fld>
            <a:endParaRPr b="0" lang="en-US" sz="1200" spc="-1" strike="noStrike">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sldImg"/>
          </p:nvPr>
        </p:nvSpPr>
        <p:spPr>
          <a:xfrm>
            <a:off x="382680" y="685800"/>
            <a:ext cx="6092640" cy="3428640"/>
          </a:xfrm>
          <a:prstGeom prst="rect">
            <a:avLst/>
          </a:prstGeom>
          <a:ln w="0">
            <a:noFill/>
          </a:ln>
        </p:spPr>
      </p:sp>
      <p:sp>
        <p:nvSpPr>
          <p:cNvPr id="184" name="PlaceHolder 2"/>
          <p:cNvSpPr>
            <a:spLocks noGrp="1"/>
          </p:cNvSpPr>
          <p:nvPr>
            <p:ph type="body"/>
          </p:nvPr>
        </p:nvSpPr>
        <p:spPr>
          <a:xfrm>
            <a:off x="685800" y="4343400"/>
            <a:ext cx="5486040" cy="4114440"/>
          </a:xfrm>
          <a:prstGeom prst="rect">
            <a:avLst/>
          </a:prstGeom>
          <a:noFill/>
          <a:ln w="0">
            <a:noFill/>
          </a:ln>
        </p:spPr>
        <p:txBody>
          <a:bodyPr anchor="t">
            <a:noAutofit/>
          </a:bodyPr>
          <a:p>
            <a:r>
              <a:t>FreeRTOS, RTOS fundamentals: https://www.freertos.org/Documentation/01-FreeRTOS-quick-start/01-Beginners-guide/01-RTOS-fundamentals</a:t>
            </a:r>
          </a:p>
        </p:txBody>
      </p:sp>
      <p:sp>
        <p:nvSpPr>
          <p:cNvPr id="185" name="PlaceHolder 3"/>
          <p:cNvSpPr>
            <a:spLocks noGrp="1"/>
          </p:cNvSpPr>
          <p:nvPr>
            <p:ph type="sldNum" idx="18"/>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AF208511-E96B-4BDF-922E-9E8D03CE64CD}" type="slidenum">
              <a:rPr b="0" lang="en-US" sz="1200" spc="-1" strike="noStrike">
                <a:latin typeface="Times New Roman"/>
              </a:rPr>
              <a:t>31</a:t>
            </a:fld>
            <a:endParaRPr b="0" lang="en-US" sz="1200" spc="-1" strike="noStrike">
              <a:latin typeface="Times New Roman"/>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PlaceHolder 1"/>
          <p:cNvSpPr>
            <a:spLocks noGrp="1"/>
          </p:cNvSpPr>
          <p:nvPr>
            <p:ph type="sldImg"/>
          </p:nvPr>
        </p:nvSpPr>
        <p:spPr>
          <a:xfrm>
            <a:off x="382680" y="685800"/>
            <a:ext cx="6092640" cy="3428640"/>
          </a:xfrm>
          <a:prstGeom prst="rect">
            <a:avLst/>
          </a:prstGeom>
          <a:ln w="0">
            <a:noFill/>
          </a:ln>
        </p:spPr>
      </p:sp>
      <p:sp>
        <p:nvSpPr>
          <p:cNvPr id="187" name="PlaceHolder 2"/>
          <p:cNvSpPr>
            <a:spLocks noGrp="1"/>
          </p:cNvSpPr>
          <p:nvPr>
            <p:ph type="body"/>
          </p:nvPr>
        </p:nvSpPr>
        <p:spPr>
          <a:xfrm>
            <a:off x="685800" y="4343400"/>
            <a:ext cx="5486040" cy="4114440"/>
          </a:xfrm>
          <a:prstGeom prst="rect">
            <a:avLst/>
          </a:prstGeom>
          <a:noFill/>
          <a:ln w="0">
            <a:noFill/>
          </a:ln>
        </p:spPr>
        <p:txBody>
          <a:bodyPr anchor="t">
            <a:noAutofit/>
          </a:bodyPr>
          <a:p>
            <a:pPr marL="216000" indent="-216000">
              <a:lnSpc>
                <a:spcPct val="100000"/>
              </a:lnSpc>
              <a:buNone/>
            </a:pPr>
            <a:r>
              <a:rPr b="0" lang="en-US" sz="2000" spc="-1" strike="noStrike">
                <a:latin typeface="Arial"/>
              </a:rPr>
              <a:t>Microsoft end of support: https://www.microsoft.com/en-us/windows/end-of-support</a:t>
            </a:r>
            <a:endParaRPr b="0" lang="en-US" sz="2000" spc="-1" strike="noStrike">
              <a:latin typeface="Arial"/>
            </a:endParaRPr>
          </a:p>
          <a:p>
            <a:pPr marL="216000" indent="-216000">
              <a:lnSpc>
                <a:spcPct val="100000"/>
              </a:lnSpc>
              <a:buNone/>
            </a:pPr>
            <a:r>
              <a:rPr b="0" lang="en-US" sz="2000" spc="-1" strike="noStrike">
                <a:latin typeface="Arial"/>
              </a:rPr>
              <a:t>endoflife.date: https://endoflife.date/</a:t>
            </a:r>
            <a:endParaRPr b="0" lang="en-US" sz="2000" spc="-1" strike="noStrike">
              <a:latin typeface="Arial"/>
            </a:endParaRPr>
          </a:p>
          <a:p>
            <a:pPr marL="216000" indent="-216000">
              <a:lnSpc>
                <a:spcPct val="100000"/>
              </a:lnSpc>
              <a:buNone/>
            </a:pPr>
            <a:r>
              <a:rPr b="0" lang="en-US" sz="2000" spc="-1" strike="noStrike">
                <a:latin typeface="Arial"/>
              </a:rPr>
              <a:t>StatCounter OS market share: https://gs.statcounter.com/os-market-share</a:t>
            </a:r>
            <a:endParaRPr b="0" lang="en-US" sz="2000" spc="-1" strike="noStrike">
              <a:latin typeface="Arial"/>
            </a:endParaRPr>
          </a:p>
        </p:txBody>
      </p:sp>
      <p:sp>
        <p:nvSpPr>
          <p:cNvPr id="188" name="PlaceHolder 3"/>
          <p:cNvSpPr>
            <a:spLocks noGrp="1"/>
          </p:cNvSpPr>
          <p:nvPr>
            <p:ph type="sldNum" idx="19"/>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51162120-E3B0-4CD6-834C-4C967A5FA1F8}" type="slidenum">
              <a:rPr b="0" lang="en-US" sz="1200" spc="-1" strike="noStrike">
                <a:latin typeface="Times New Roman"/>
              </a:rPr>
              <a:t>31</a:t>
            </a:fld>
            <a:endParaRPr b="0" lang="en-US" sz="1200" spc="-1" strike="noStrike">
              <a:latin typeface="Times New Roman"/>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PlaceHolder 1"/>
          <p:cNvSpPr>
            <a:spLocks noGrp="1"/>
          </p:cNvSpPr>
          <p:nvPr>
            <p:ph type="sldImg"/>
          </p:nvPr>
        </p:nvSpPr>
        <p:spPr>
          <a:xfrm>
            <a:off x="382680" y="685800"/>
            <a:ext cx="6092640" cy="3428640"/>
          </a:xfrm>
          <a:prstGeom prst="rect">
            <a:avLst/>
          </a:prstGeom>
          <a:ln w="0">
            <a:noFill/>
          </a:ln>
        </p:spPr>
      </p:sp>
      <p:sp>
        <p:nvSpPr>
          <p:cNvPr id="190" name="PlaceHolder 2"/>
          <p:cNvSpPr>
            <a:spLocks noGrp="1"/>
          </p:cNvSpPr>
          <p:nvPr>
            <p:ph type="body"/>
          </p:nvPr>
        </p:nvSpPr>
        <p:spPr>
          <a:xfrm>
            <a:off x="685800" y="4343400"/>
            <a:ext cx="5486040" cy="4114440"/>
          </a:xfrm>
          <a:prstGeom prst="rect">
            <a:avLst/>
          </a:prstGeom>
          <a:noFill/>
          <a:ln w="0">
            <a:noFill/>
          </a:ln>
        </p:spPr>
        <p:txBody>
          <a:bodyPr anchor="t">
            <a:noAutofit/>
          </a:bodyPr>
          <a:p>
            <a:r>
              <a:t>Android Open Source Project, AOSP overview: https://source.android.com/docs/setup/about</a:t>
            </a:r>
          </a:p>
          <a:p>
            <a:r>
              <a:t>Android kernel overview: https://source.android.com/docs/core/architecture/kernel</a:t>
            </a:r>
          </a:p>
        </p:txBody>
      </p:sp>
      <p:sp>
        <p:nvSpPr>
          <p:cNvPr id="191" name="PlaceHolder 3"/>
          <p:cNvSpPr>
            <a:spLocks noGrp="1"/>
          </p:cNvSpPr>
          <p:nvPr>
            <p:ph type="sldNum" idx="20"/>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77E5400F-1A88-4274-868E-18FD72E76D55}" type="slidenum">
              <a:rPr b="0" lang="en-US" sz="1200" spc="-1" strike="noStrike">
                <a:latin typeface="Times New Roman"/>
              </a:rPr>
              <a:t>31</a:t>
            </a:fld>
            <a:endParaRPr b="0" lang="en-US" sz="1200" spc="-1" strike="noStrike">
              <a:latin typeface="Times New Roman"/>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PlaceHolder 1"/>
          <p:cNvSpPr>
            <a:spLocks noGrp="1"/>
          </p:cNvSpPr>
          <p:nvPr>
            <p:ph type="sldImg"/>
          </p:nvPr>
        </p:nvSpPr>
        <p:spPr>
          <a:xfrm>
            <a:off x="382680" y="685800"/>
            <a:ext cx="6092640" cy="3428640"/>
          </a:xfrm>
          <a:prstGeom prst="rect">
            <a:avLst/>
          </a:prstGeom>
          <a:ln w="0">
            <a:noFill/>
          </a:ln>
        </p:spPr>
      </p:sp>
      <p:sp>
        <p:nvSpPr>
          <p:cNvPr id="193" name="PlaceHolder 2"/>
          <p:cNvSpPr>
            <a:spLocks noGrp="1"/>
          </p:cNvSpPr>
          <p:nvPr>
            <p:ph type="body"/>
          </p:nvPr>
        </p:nvSpPr>
        <p:spPr>
          <a:xfrm>
            <a:off x="685800" y="4343400"/>
            <a:ext cx="5486040" cy="4114440"/>
          </a:xfrm>
          <a:prstGeom prst="rect">
            <a:avLst/>
          </a:prstGeom>
          <a:noFill/>
          <a:ln w="0">
            <a:noFill/>
          </a:ln>
        </p:spPr>
        <p:txBody>
          <a:bodyPr anchor="t">
            <a:noAutofit/>
          </a:bodyPr>
          <a:p>
            <a:r>
              <a:t>The Yocto Project (Linux for embedded devices): https://www.yoctoproject.org/</a:t>
            </a:r>
          </a:p>
          <a:p>
            <a:r>
              <a:t>Android TV for developers: https://developer.android.com/tv</a:t>
            </a:r>
          </a:p>
          <a:p>
            <a:r>
              <a:t>LG webOS TV for developers: https://webostv.developer.lge.com/</a:t>
            </a:r>
          </a:p>
          <a:p>
            <a:r>
              <a:t>Android Automotive: https://source.android.com/docs/automotive</a:t>
            </a:r>
          </a:p>
          <a:p>
            <a:r>
              <a:t>Automotive Grade Linux: https://www.automotivelinux.org/</a:t>
            </a:r>
          </a:p>
        </p:txBody>
      </p:sp>
      <p:sp>
        <p:nvSpPr>
          <p:cNvPr id="194" name="PlaceHolder 3"/>
          <p:cNvSpPr>
            <a:spLocks noGrp="1"/>
          </p:cNvSpPr>
          <p:nvPr>
            <p:ph type="sldNum" idx="21"/>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55C8490B-9192-4351-B240-2F8EED07EF34}" type="slidenum">
              <a:rPr b="0" lang="en-US" sz="1200" spc="-1" strike="noStrike">
                <a:latin typeface="Times New Roman"/>
              </a:rPr>
              <a:t>31</a:t>
            </a:fld>
            <a:endParaRPr b="0" lang="en-US" sz="1200" spc="-1" strike="noStrike">
              <a:latin typeface="Times New Roman"/>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PlaceHolder 1"/>
          <p:cNvSpPr>
            <a:spLocks noGrp="1"/>
          </p:cNvSpPr>
          <p:nvPr>
            <p:ph type="sldImg"/>
          </p:nvPr>
        </p:nvSpPr>
        <p:spPr>
          <a:xfrm>
            <a:off x="382680" y="685800"/>
            <a:ext cx="6092640" cy="3428640"/>
          </a:xfrm>
          <a:prstGeom prst="rect">
            <a:avLst/>
          </a:prstGeom>
          <a:ln w="0">
            <a:noFill/>
          </a:ln>
        </p:spPr>
      </p:sp>
      <p:sp>
        <p:nvSpPr>
          <p:cNvPr id="196" name="PlaceHolder 2"/>
          <p:cNvSpPr>
            <a:spLocks noGrp="1"/>
          </p:cNvSpPr>
          <p:nvPr>
            <p:ph type="body"/>
          </p:nvPr>
        </p:nvSpPr>
        <p:spPr>
          <a:xfrm>
            <a:off x="685800" y="4343400"/>
            <a:ext cx="5486040" cy="4114440"/>
          </a:xfrm>
          <a:prstGeom prst="rect">
            <a:avLst/>
          </a:prstGeom>
          <a:noFill/>
          <a:ln w="0">
            <a:noFill/>
          </a:ln>
        </p:spPr>
        <p:txBody>
          <a:bodyPr anchor="t">
            <a:noAutofit/>
          </a:bodyPr>
          <a:p>
            <a:r>
              <a:t>IBM, What is the Internet of Things?: https://www.ibm.com/think/topics/internet-of-things</a:t>
            </a:r>
          </a:p>
          <a:p>
            <a:r>
              <a:t>NIST Cybersecurity for IoT Program: https://www.nist.gov/itl/applied-cybersecurity/nist-cybersecurity-iot-program</a:t>
            </a:r>
          </a:p>
          <a:p>
            <a:r>
              <a:t>Matter: https://csa-iot.org/all-solutions/matter/</a:t>
            </a:r>
          </a:p>
          <a:p>
            <a:r>
              <a:t>Smart Home Project: https://aholdengouveia.name/SmartHome/smarthomewelcome.html</a:t>
            </a:r>
          </a:p>
        </p:txBody>
      </p:sp>
      <p:sp>
        <p:nvSpPr>
          <p:cNvPr id="197" name="PlaceHolder 3"/>
          <p:cNvSpPr>
            <a:spLocks noGrp="1"/>
          </p:cNvSpPr>
          <p:nvPr>
            <p:ph type="sldNum" idx="22"/>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7F4EA22F-E6B5-4971-8D12-3139E7F40A42}"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PlaceHolder 1"/>
          <p:cNvSpPr>
            <a:spLocks noGrp="1"/>
          </p:cNvSpPr>
          <p:nvPr>
            <p:ph type="sldImg"/>
          </p:nvPr>
        </p:nvSpPr>
        <p:spPr>
          <a:xfrm>
            <a:off x="382680" y="685800"/>
            <a:ext cx="6092640" cy="3428640"/>
          </a:xfrm>
          <a:prstGeom prst="rect">
            <a:avLst/>
          </a:prstGeom>
          <a:ln w="0">
            <a:noFill/>
          </a:ln>
        </p:spPr>
      </p:sp>
      <p:sp>
        <p:nvSpPr>
          <p:cNvPr id="199" name="PlaceHolder 2"/>
          <p:cNvSpPr>
            <a:spLocks noGrp="1"/>
          </p:cNvSpPr>
          <p:nvPr>
            <p:ph type="body"/>
          </p:nvPr>
        </p:nvSpPr>
        <p:spPr>
          <a:xfrm>
            <a:off x="685800" y="4343400"/>
            <a:ext cx="5486040" cy="4114440"/>
          </a:xfrm>
          <a:prstGeom prst="rect">
            <a:avLst/>
          </a:prstGeom>
          <a:noFill/>
          <a:ln w="0">
            <a:noFill/>
          </a:ln>
        </p:spPr>
        <p:txBody>
          <a:bodyPr anchor="t">
            <a:noAutofit/>
          </a:bodyPr>
          <a:p>
            <a:pPr marL="216000" indent="-216000">
              <a:lnSpc>
                <a:spcPct val="100000"/>
              </a:lnSpc>
              <a:buNone/>
            </a:pPr>
            <a:r>
              <a:rPr b="0" lang="en-US" sz="2000" spc="-1" strike="noStrike">
                <a:latin typeface="Arial"/>
              </a:rPr>
              <a:t>Linux kernel documentation, Rust: https://docs.kernel.org/rust/index.html</a:t>
            </a:r>
            <a:endParaRPr b="0" lang="en-US" sz="2000" spc="-1" strike="noStrike">
              <a:latin typeface="Arial"/>
            </a:endParaRPr>
          </a:p>
        </p:txBody>
      </p:sp>
      <p:sp>
        <p:nvSpPr>
          <p:cNvPr id="200" name="PlaceHolder 3"/>
          <p:cNvSpPr>
            <a:spLocks noGrp="1"/>
          </p:cNvSpPr>
          <p:nvPr>
            <p:ph type="sldNum" idx="23"/>
          </p:nvPr>
        </p:nvSpPr>
        <p:spPr>
          <a:xfrm>
            <a:off x="3884760" y="8685360"/>
            <a:ext cx="2971440" cy="45684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73C7BB12-F06C-4FB3-B762-6E9F6AE302CD}" type="slidenum">
              <a:rPr b="0" lang="en-US" sz="1200" spc="-1" strike="noStrike">
                <a:latin typeface="Times New Roman"/>
              </a:rPr>
              <a:t>&lt;number&gt;</a:t>
            </a:fld>
            <a:endParaRPr b="0" lang="en-US" sz="1200" spc="-1" strike="noStrike">
              <a:latin typeface="Times New Roman"/>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F3467971-85B5-4E23-A6B3-7924EDB62200}" type="slidenum">
              <a:t>&lt;#&gt;</a:t>
            </a:fld>
          </a:p>
        </p:txBody>
      </p:sp>
      <p:sp>
        <p:nvSpPr>
          <p:cNvPr id="4" name="PlaceHolder 3"/>
          <p:cNvSpPr>
            <a:spLocks noGrp="1"/>
          </p:cNvSpPr>
          <p:nvPr>
            <p:ph type="dt" idx="1"/>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7" name="PlaceHolder 2"/>
          <p:cNvSpPr>
            <a:spLocks noGrp="1"/>
          </p:cNvSpPr>
          <p:nvPr>
            <p:ph type="subTitle"/>
          </p:nvPr>
        </p:nvSpPr>
        <p:spPr>
          <a:xfrm>
            <a:off x="1293840" y="1676520"/>
            <a:ext cx="9600840" cy="449532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BF9051C0-CE8B-4E1F-B8CC-4DEF2D3A693F}"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9" name="PlaceHolder 2"/>
          <p:cNvSpPr>
            <a:spLocks noGrp="1"/>
          </p:cNvSpPr>
          <p:nvPr>
            <p:ph/>
          </p:nvPr>
        </p:nvSpPr>
        <p:spPr>
          <a:xfrm>
            <a:off x="1293840" y="1676520"/>
            <a:ext cx="9600840" cy="449532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D20A75E5-589F-4693-8118-32A0C0BCC3AE}"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11" name="PlaceHolder 2"/>
          <p:cNvSpPr>
            <a:spLocks noGrp="1"/>
          </p:cNvSpPr>
          <p:nvPr>
            <p:ph/>
          </p:nvPr>
        </p:nvSpPr>
        <p:spPr>
          <a:xfrm>
            <a:off x="1293840" y="1676520"/>
            <a:ext cx="4685040" cy="449532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12" name="PlaceHolder 3"/>
          <p:cNvSpPr>
            <a:spLocks noGrp="1"/>
          </p:cNvSpPr>
          <p:nvPr>
            <p:ph/>
          </p:nvPr>
        </p:nvSpPr>
        <p:spPr>
          <a:xfrm>
            <a:off x="6213600" y="1676520"/>
            <a:ext cx="4685040" cy="449532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3F128DDF-BC28-45F4-A5AB-DC258BA771A8}" type="slidenum">
              <a:t>&lt;#&gt;</a:t>
            </a:fld>
          </a:p>
        </p:txBody>
      </p:sp>
      <p:sp>
        <p:nvSpPr>
          <p:cNvPr id="7" name="PlaceHolder 6"/>
          <p:cNvSpPr>
            <a:spLocks noGrp="1"/>
          </p:cNvSpPr>
          <p:nvPr>
            <p:ph type="dt" idx="1"/>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B4036D3C-8079-412B-9DFE-570E9BFB4670}" type="slidenum">
              <a:t>&lt;#&gt;</a:t>
            </a:fld>
          </a:p>
        </p:txBody>
      </p:sp>
      <p:sp>
        <p:nvSpPr>
          <p:cNvPr id="5" name="PlaceHolder 4"/>
          <p:cNvSpPr>
            <a:spLocks noGrp="1"/>
          </p:cNvSpPr>
          <p:nvPr>
            <p:ph type="dt" idx="1"/>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1293840" y="380880"/>
            <a:ext cx="9600840" cy="529776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BF5CE637-6D53-4B58-B134-89F33438B5A6}" type="slidenum">
              <a:t>&lt;#&gt;</a:t>
            </a:fld>
          </a:p>
        </p:txBody>
      </p:sp>
      <p:sp>
        <p:nvSpPr>
          <p:cNvPr id="5" name="PlaceHolder 4"/>
          <p:cNvSpPr>
            <a:spLocks noGrp="1"/>
          </p:cNvSpPr>
          <p:nvPr>
            <p:ph type="dt" idx="1"/>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16" name="PlaceHolder 2"/>
          <p:cNvSpPr>
            <a:spLocks noGrp="1"/>
          </p:cNvSpPr>
          <p:nvPr>
            <p:ph/>
          </p:nvPr>
        </p:nvSpPr>
        <p:spPr>
          <a:xfrm>
            <a:off x="1293840" y="167652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17" name="PlaceHolder 3"/>
          <p:cNvSpPr>
            <a:spLocks noGrp="1"/>
          </p:cNvSpPr>
          <p:nvPr>
            <p:ph/>
          </p:nvPr>
        </p:nvSpPr>
        <p:spPr>
          <a:xfrm>
            <a:off x="6213600" y="1676520"/>
            <a:ext cx="4685040" cy="449532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18" name="PlaceHolder 4"/>
          <p:cNvSpPr>
            <a:spLocks noGrp="1"/>
          </p:cNvSpPr>
          <p:nvPr>
            <p:ph/>
          </p:nvPr>
        </p:nvSpPr>
        <p:spPr>
          <a:xfrm>
            <a:off x="1293840" y="402480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BFBF81BF-A6C0-48DB-BC9B-F87C6EC9130F}" type="slidenum">
              <a:t>&lt;#&gt;</a:t>
            </a:fld>
          </a:p>
        </p:txBody>
      </p:sp>
      <p:sp>
        <p:nvSpPr>
          <p:cNvPr id="8" name="PlaceHolder 7"/>
          <p:cNvSpPr>
            <a:spLocks noGrp="1"/>
          </p:cNvSpPr>
          <p:nvPr>
            <p:ph type="dt" idx="1"/>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20" name="PlaceHolder 2"/>
          <p:cNvSpPr>
            <a:spLocks noGrp="1"/>
          </p:cNvSpPr>
          <p:nvPr>
            <p:ph/>
          </p:nvPr>
        </p:nvSpPr>
        <p:spPr>
          <a:xfrm>
            <a:off x="1293840" y="1676520"/>
            <a:ext cx="4685040" cy="449532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21" name="PlaceHolder 3"/>
          <p:cNvSpPr>
            <a:spLocks noGrp="1"/>
          </p:cNvSpPr>
          <p:nvPr>
            <p:ph/>
          </p:nvPr>
        </p:nvSpPr>
        <p:spPr>
          <a:xfrm>
            <a:off x="6213600" y="167652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22" name="PlaceHolder 4"/>
          <p:cNvSpPr>
            <a:spLocks noGrp="1"/>
          </p:cNvSpPr>
          <p:nvPr>
            <p:ph/>
          </p:nvPr>
        </p:nvSpPr>
        <p:spPr>
          <a:xfrm>
            <a:off x="6213600" y="402480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8D11AD43-065B-4C13-B9CD-063C17014F7D}" type="slidenum">
              <a:t>&lt;#&gt;</a:t>
            </a:fld>
          </a:p>
        </p:txBody>
      </p:sp>
      <p:sp>
        <p:nvSpPr>
          <p:cNvPr id="8" name="PlaceHolder 7"/>
          <p:cNvSpPr>
            <a:spLocks noGrp="1"/>
          </p:cNvSpPr>
          <p:nvPr>
            <p:ph type="dt" idx="1"/>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24" name="PlaceHolder 2"/>
          <p:cNvSpPr>
            <a:spLocks noGrp="1"/>
          </p:cNvSpPr>
          <p:nvPr>
            <p:ph/>
          </p:nvPr>
        </p:nvSpPr>
        <p:spPr>
          <a:xfrm>
            <a:off x="1293840" y="167652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25" name="PlaceHolder 3"/>
          <p:cNvSpPr>
            <a:spLocks noGrp="1"/>
          </p:cNvSpPr>
          <p:nvPr>
            <p:ph/>
          </p:nvPr>
        </p:nvSpPr>
        <p:spPr>
          <a:xfrm>
            <a:off x="6213600" y="167652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26" name="PlaceHolder 4"/>
          <p:cNvSpPr>
            <a:spLocks noGrp="1"/>
          </p:cNvSpPr>
          <p:nvPr>
            <p:ph/>
          </p:nvPr>
        </p:nvSpPr>
        <p:spPr>
          <a:xfrm>
            <a:off x="1293840" y="4024800"/>
            <a:ext cx="96008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EC3D907E-1C08-4A69-8953-5323E865D295}" type="slidenum">
              <a:t>&lt;#&gt;</a:t>
            </a:fld>
          </a:p>
        </p:txBody>
      </p:sp>
      <p:sp>
        <p:nvSpPr>
          <p:cNvPr id="8" name="PlaceHolder 7"/>
          <p:cNvSpPr>
            <a:spLocks noGrp="1"/>
          </p:cNvSpPr>
          <p:nvPr>
            <p:ph type="dt" idx="1"/>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28" name="PlaceHolder 2"/>
          <p:cNvSpPr>
            <a:spLocks noGrp="1"/>
          </p:cNvSpPr>
          <p:nvPr>
            <p:ph/>
          </p:nvPr>
        </p:nvSpPr>
        <p:spPr>
          <a:xfrm>
            <a:off x="1293840" y="1676520"/>
            <a:ext cx="96008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29" name="PlaceHolder 3"/>
          <p:cNvSpPr>
            <a:spLocks noGrp="1"/>
          </p:cNvSpPr>
          <p:nvPr>
            <p:ph/>
          </p:nvPr>
        </p:nvSpPr>
        <p:spPr>
          <a:xfrm>
            <a:off x="1293840" y="4024800"/>
            <a:ext cx="96008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C792F10D-002C-4D41-8AEC-A404FC62F8AE}" type="slidenum">
              <a:t>&lt;#&gt;</a:t>
            </a:fld>
          </a:p>
        </p:txBody>
      </p:sp>
      <p:sp>
        <p:nvSpPr>
          <p:cNvPr id="7" name="PlaceHolder 6"/>
          <p:cNvSpPr>
            <a:spLocks noGrp="1"/>
          </p:cNvSpPr>
          <p:nvPr>
            <p:ph type="dt" idx="1"/>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31" name="PlaceHolder 2"/>
          <p:cNvSpPr>
            <a:spLocks noGrp="1"/>
          </p:cNvSpPr>
          <p:nvPr>
            <p:ph/>
          </p:nvPr>
        </p:nvSpPr>
        <p:spPr>
          <a:xfrm>
            <a:off x="1293840" y="167652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32" name="PlaceHolder 3"/>
          <p:cNvSpPr>
            <a:spLocks noGrp="1"/>
          </p:cNvSpPr>
          <p:nvPr>
            <p:ph/>
          </p:nvPr>
        </p:nvSpPr>
        <p:spPr>
          <a:xfrm>
            <a:off x="6213600" y="167652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33" name="PlaceHolder 4"/>
          <p:cNvSpPr>
            <a:spLocks noGrp="1"/>
          </p:cNvSpPr>
          <p:nvPr>
            <p:ph/>
          </p:nvPr>
        </p:nvSpPr>
        <p:spPr>
          <a:xfrm>
            <a:off x="1293840" y="402480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34" name="PlaceHolder 5"/>
          <p:cNvSpPr>
            <a:spLocks noGrp="1"/>
          </p:cNvSpPr>
          <p:nvPr>
            <p:ph/>
          </p:nvPr>
        </p:nvSpPr>
        <p:spPr>
          <a:xfrm>
            <a:off x="6213600" y="402480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328C55D6-B7F7-4DF7-9B1F-F96789FD57F9}" type="slidenum">
              <a:t>&lt;#&gt;</a:t>
            </a:fld>
          </a:p>
        </p:txBody>
      </p:sp>
      <p:sp>
        <p:nvSpPr>
          <p:cNvPr id="9" name="PlaceHolder 8"/>
          <p:cNvSpPr>
            <a:spLocks noGrp="1"/>
          </p:cNvSpPr>
          <p:nvPr>
            <p:ph type="dt" idx="1"/>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36" name="PlaceHolder 2"/>
          <p:cNvSpPr>
            <a:spLocks noGrp="1"/>
          </p:cNvSpPr>
          <p:nvPr>
            <p:ph/>
          </p:nvPr>
        </p:nvSpPr>
        <p:spPr>
          <a:xfrm>
            <a:off x="1293840" y="1676520"/>
            <a:ext cx="309132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37" name="PlaceHolder 3"/>
          <p:cNvSpPr>
            <a:spLocks noGrp="1"/>
          </p:cNvSpPr>
          <p:nvPr>
            <p:ph/>
          </p:nvPr>
        </p:nvSpPr>
        <p:spPr>
          <a:xfrm>
            <a:off x="4539960" y="1676520"/>
            <a:ext cx="309132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38" name="PlaceHolder 4"/>
          <p:cNvSpPr>
            <a:spLocks noGrp="1"/>
          </p:cNvSpPr>
          <p:nvPr>
            <p:ph/>
          </p:nvPr>
        </p:nvSpPr>
        <p:spPr>
          <a:xfrm>
            <a:off x="7786440" y="1676520"/>
            <a:ext cx="309132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39" name="PlaceHolder 5"/>
          <p:cNvSpPr>
            <a:spLocks noGrp="1"/>
          </p:cNvSpPr>
          <p:nvPr>
            <p:ph/>
          </p:nvPr>
        </p:nvSpPr>
        <p:spPr>
          <a:xfrm>
            <a:off x="1293840" y="4024800"/>
            <a:ext cx="309132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40" name="PlaceHolder 6"/>
          <p:cNvSpPr>
            <a:spLocks noGrp="1"/>
          </p:cNvSpPr>
          <p:nvPr>
            <p:ph/>
          </p:nvPr>
        </p:nvSpPr>
        <p:spPr>
          <a:xfrm>
            <a:off x="4539960" y="4024800"/>
            <a:ext cx="309132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41" name="PlaceHolder 7"/>
          <p:cNvSpPr>
            <a:spLocks noGrp="1"/>
          </p:cNvSpPr>
          <p:nvPr>
            <p:ph/>
          </p:nvPr>
        </p:nvSpPr>
        <p:spPr>
          <a:xfrm>
            <a:off x="7786440" y="4024800"/>
            <a:ext cx="309132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087F0D12-5E73-40F1-B52F-FFDCE71E70E1}" type="slidenum">
              <a:t>&lt;#&gt;</a:t>
            </a:fld>
          </a:p>
        </p:txBody>
      </p:sp>
      <p:sp>
        <p:nvSpPr>
          <p:cNvPr id="11" name="PlaceHolder 10"/>
          <p:cNvSpPr>
            <a:spLocks noGrp="1"/>
          </p:cNvSpPr>
          <p:nvPr>
            <p:ph type="dt" idx="1"/>
          </p:nvPr>
        </p:nvSpPr>
        <p:spPr/>
        <p:txBody>
          <a:bodyPr/>
          <a:p>
            <a:r>
              <a:rPr lang="en-US"/>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3064551D-E976-4609-9BE4-4558DD61B7FE}" type="slidenum">
              <a:t>&lt;#&gt;</a:t>
            </a:fld>
          </a:p>
        </p:txBody>
      </p:sp>
      <p:sp>
        <p:nvSpPr>
          <p:cNvPr id="4" name="PlaceHolder 3"/>
          <p:cNvSpPr>
            <a:spLocks noGrp="1"/>
          </p:cNvSpPr>
          <p:nvPr>
            <p:ph type="dt" idx="4"/>
          </p:nvPr>
        </p:nvSpPr>
        <p:spPr/>
        <p:txBody>
          <a:bodyPr/>
          <a:p>
            <a:r>
              <a:rPr lang="en-US"/>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49" name="PlaceHolder 2"/>
          <p:cNvSpPr>
            <a:spLocks noGrp="1"/>
          </p:cNvSpPr>
          <p:nvPr>
            <p:ph type="subTitle"/>
          </p:nvPr>
        </p:nvSpPr>
        <p:spPr>
          <a:xfrm>
            <a:off x="1293840" y="1676520"/>
            <a:ext cx="9600840" cy="449532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70C4991F-7EC8-432D-A92C-8F9B66A53E19}" type="slidenum">
              <a:t>&lt;#&gt;</a:t>
            </a:fld>
          </a:p>
        </p:txBody>
      </p:sp>
      <p:sp>
        <p:nvSpPr>
          <p:cNvPr id="6" name="PlaceHolder 5"/>
          <p:cNvSpPr>
            <a:spLocks noGrp="1"/>
          </p:cNvSpPr>
          <p:nvPr>
            <p:ph type="dt" idx="4"/>
          </p:nvPr>
        </p:nvSpPr>
        <p:spPr/>
        <p:txBody>
          <a:bodyPr/>
          <a:p>
            <a:r>
              <a:rPr lang="en-US"/>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51" name="PlaceHolder 2"/>
          <p:cNvSpPr>
            <a:spLocks noGrp="1"/>
          </p:cNvSpPr>
          <p:nvPr>
            <p:ph/>
          </p:nvPr>
        </p:nvSpPr>
        <p:spPr>
          <a:xfrm>
            <a:off x="1293840" y="1676520"/>
            <a:ext cx="9600840" cy="449532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C79F29EA-94D7-42C9-9FCF-3DC6B914FD67}" type="slidenum">
              <a:t>&lt;#&gt;</a:t>
            </a:fld>
          </a:p>
        </p:txBody>
      </p:sp>
      <p:sp>
        <p:nvSpPr>
          <p:cNvPr id="6" name="PlaceHolder 5"/>
          <p:cNvSpPr>
            <a:spLocks noGrp="1"/>
          </p:cNvSpPr>
          <p:nvPr>
            <p:ph type="dt" idx="4"/>
          </p:nvPr>
        </p:nvSpPr>
        <p:spPr/>
        <p:txBody>
          <a:bodyPr/>
          <a:p>
            <a:r>
              <a:rPr lang="en-US"/>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53" name="PlaceHolder 2"/>
          <p:cNvSpPr>
            <a:spLocks noGrp="1"/>
          </p:cNvSpPr>
          <p:nvPr>
            <p:ph/>
          </p:nvPr>
        </p:nvSpPr>
        <p:spPr>
          <a:xfrm>
            <a:off x="1293840" y="1676520"/>
            <a:ext cx="4685040" cy="449532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54" name="PlaceHolder 3"/>
          <p:cNvSpPr>
            <a:spLocks noGrp="1"/>
          </p:cNvSpPr>
          <p:nvPr>
            <p:ph/>
          </p:nvPr>
        </p:nvSpPr>
        <p:spPr>
          <a:xfrm>
            <a:off x="6213600" y="1676520"/>
            <a:ext cx="4685040" cy="449532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36BFD486-FBDA-43AA-9B8A-9F8ED67E69F8}" type="slidenum">
              <a:t>&lt;#&gt;</a:t>
            </a:fld>
          </a:p>
        </p:txBody>
      </p:sp>
      <p:sp>
        <p:nvSpPr>
          <p:cNvPr id="7" name="PlaceHolder 6"/>
          <p:cNvSpPr>
            <a:spLocks noGrp="1"/>
          </p:cNvSpPr>
          <p:nvPr>
            <p:ph type="dt" idx="4"/>
          </p:nvPr>
        </p:nvSpPr>
        <p:spPr/>
        <p:txBody>
          <a:bodyPr/>
          <a:p>
            <a:r>
              <a:rPr lang="en-US"/>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3E21D906-4FC6-4174-A014-1C395D00DBDA}" type="slidenum">
              <a:t>&lt;#&gt;</a:t>
            </a:fld>
          </a:p>
        </p:txBody>
      </p:sp>
      <p:sp>
        <p:nvSpPr>
          <p:cNvPr id="5" name="PlaceHolder 4"/>
          <p:cNvSpPr>
            <a:spLocks noGrp="1"/>
          </p:cNvSpPr>
          <p:nvPr>
            <p:ph type="dt" idx="4"/>
          </p:nvPr>
        </p:nvSpPr>
        <p:spPr/>
        <p:txBody>
          <a:bodyPr/>
          <a:p>
            <a:r>
              <a:rPr lang="en-US"/>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1293840" y="380880"/>
            <a:ext cx="9600840" cy="529776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EBDB8270-9536-4BA1-B0A0-DFD04A1EFDD1}" type="slidenum">
              <a:t>&lt;#&gt;</a:t>
            </a:fld>
          </a:p>
        </p:txBody>
      </p:sp>
      <p:sp>
        <p:nvSpPr>
          <p:cNvPr id="5" name="PlaceHolder 4"/>
          <p:cNvSpPr>
            <a:spLocks noGrp="1"/>
          </p:cNvSpPr>
          <p:nvPr>
            <p:ph type="dt" idx="4"/>
          </p:nvPr>
        </p:nvSpPr>
        <p:spPr/>
        <p:txBody>
          <a:bodyPr/>
          <a:p>
            <a:r>
              <a:rPr lang="en-US"/>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58" name="PlaceHolder 2"/>
          <p:cNvSpPr>
            <a:spLocks noGrp="1"/>
          </p:cNvSpPr>
          <p:nvPr>
            <p:ph/>
          </p:nvPr>
        </p:nvSpPr>
        <p:spPr>
          <a:xfrm>
            <a:off x="1293840" y="167652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59" name="PlaceHolder 3"/>
          <p:cNvSpPr>
            <a:spLocks noGrp="1"/>
          </p:cNvSpPr>
          <p:nvPr>
            <p:ph/>
          </p:nvPr>
        </p:nvSpPr>
        <p:spPr>
          <a:xfrm>
            <a:off x="6213600" y="1676520"/>
            <a:ext cx="4685040" cy="449532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60" name="PlaceHolder 4"/>
          <p:cNvSpPr>
            <a:spLocks noGrp="1"/>
          </p:cNvSpPr>
          <p:nvPr>
            <p:ph/>
          </p:nvPr>
        </p:nvSpPr>
        <p:spPr>
          <a:xfrm>
            <a:off x="1293840" y="402480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73DD7890-B38A-4B74-A49B-4A8EF60D4E1F}" type="slidenum">
              <a:t>&lt;#&gt;</a:t>
            </a:fld>
          </a:p>
        </p:txBody>
      </p:sp>
      <p:sp>
        <p:nvSpPr>
          <p:cNvPr id="8" name="PlaceHolder 7"/>
          <p:cNvSpPr>
            <a:spLocks noGrp="1"/>
          </p:cNvSpPr>
          <p:nvPr>
            <p:ph type="dt" idx="4"/>
          </p:nvPr>
        </p:nvSpPr>
        <p:spPr/>
        <p:txBody>
          <a:bodyPr/>
          <a:p>
            <a:r>
              <a:rPr lang="en-US"/>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62" name="PlaceHolder 2"/>
          <p:cNvSpPr>
            <a:spLocks noGrp="1"/>
          </p:cNvSpPr>
          <p:nvPr>
            <p:ph/>
          </p:nvPr>
        </p:nvSpPr>
        <p:spPr>
          <a:xfrm>
            <a:off x="1293840" y="1676520"/>
            <a:ext cx="4685040" cy="449532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63" name="PlaceHolder 3"/>
          <p:cNvSpPr>
            <a:spLocks noGrp="1"/>
          </p:cNvSpPr>
          <p:nvPr>
            <p:ph/>
          </p:nvPr>
        </p:nvSpPr>
        <p:spPr>
          <a:xfrm>
            <a:off x="6213600" y="167652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64" name="PlaceHolder 4"/>
          <p:cNvSpPr>
            <a:spLocks noGrp="1"/>
          </p:cNvSpPr>
          <p:nvPr>
            <p:ph/>
          </p:nvPr>
        </p:nvSpPr>
        <p:spPr>
          <a:xfrm>
            <a:off x="6213600" y="402480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D4531579-2A40-4A49-AD73-3AEA5195E0AB}" type="slidenum">
              <a:t>&lt;#&gt;</a:t>
            </a:fld>
          </a:p>
        </p:txBody>
      </p:sp>
      <p:sp>
        <p:nvSpPr>
          <p:cNvPr id="8" name="PlaceHolder 7"/>
          <p:cNvSpPr>
            <a:spLocks noGrp="1"/>
          </p:cNvSpPr>
          <p:nvPr>
            <p:ph type="dt" idx="4"/>
          </p:nvPr>
        </p:nvSpPr>
        <p:spPr/>
        <p:txBody>
          <a:bodyPr/>
          <a:p>
            <a:r>
              <a:rPr lang="en-US"/>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66" name="PlaceHolder 2"/>
          <p:cNvSpPr>
            <a:spLocks noGrp="1"/>
          </p:cNvSpPr>
          <p:nvPr>
            <p:ph/>
          </p:nvPr>
        </p:nvSpPr>
        <p:spPr>
          <a:xfrm>
            <a:off x="1293840" y="167652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67" name="PlaceHolder 3"/>
          <p:cNvSpPr>
            <a:spLocks noGrp="1"/>
          </p:cNvSpPr>
          <p:nvPr>
            <p:ph/>
          </p:nvPr>
        </p:nvSpPr>
        <p:spPr>
          <a:xfrm>
            <a:off x="6213600" y="167652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68" name="PlaceHolder 4"/>
          <p:cNvSpPr>
            <a:spLocks noGrp="1"/>
          </p:cNvSpPr>
          <p:nvPr>
            <p:ph/>
          </p:nvPr>
        </p:nvSpPr>
        <p:spPr>
          <a:xfrm>
            <a:off x="1293840" y="4024800"/>
            <a:ext cx="96008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E8F375CA-D4F9-4A0E-AF33-8C87A0925B72}" type="slidenum">
              <a:t>&lt;#&gt;</a:t>
            </a:fld>
          </a:p>
        </p:txBody>
      </p:sp>
      <p:sp>
        <p:nvSpPr>
          <p:cNvPr id="8" name="PlaceHolder 7"/>
          <p:cNvSpPr>
            <a:spLocks noGrp="1"/>
          </p:cNvSpPr>
          <p:nvPr>
            <p:ph type="dt" idx="4"/>
          </p:nvPr>
        </p:nvSpPr>
        <p:spPr/>
        <p:txBody>
          <a:bodyPr/>
          <a:p>
            <a:r>
              <a:rPr lang="en-US"/>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70" name="PlaceHolder 2"/>
          <p:cNvSpPr>
            <a:spLocks noGrp="1"/>
          </p:cNvSpPr>
          <p:nvPr>
            <p:ph/>
          </p:nvPr>
        </p:nvSpPr>
        <p:spPr>
          <a:xfrm>
            <a:off x="1293840" y="1676520"/>
            <a:ext cx="96008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71" name="PlaceHolder 3"/>
          <p:cNvSpPr>
            <a:spLocks noGrp="1"/>
          </p:cNvSpPr>
          <p:nvPr>
            <p:ph/>
          </p:nvPr>
        </p:nvSpPr>
        <p:spPr>
          <a:xfrm>
            <a:off x="1293840" y="4024800"/>
            <a:ext cx="96008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C1FDF471-4A5F-4DAA-80E9-E56408CDF1CD}" type="slidenum">
              <a:t>&lt;#&gt;</a:t>
            </a:fld>
          </a:p>
        </p:txBody>
      </p:sp>
      <p:sp>
        <p:nvSpPr>
          <p:cNvPr id="7" name="PlaceHolder 6"/>
          <p:cNvSpPr>
            <a:spLocks noGrp="1"/>
          </p:cNvSpPr>
          <p:nvPr>
            <p:ph type="dt" idx="4"/>
          </p:nvPr>
        </p:nvSpPr>
        <p:spPr/>
        <p:txBody>
          <a:bodyPr/>
          <a:p>
            <a:r>
              <a:rPr lang="en-US"/>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73" name="PlaceHolder 2"/>
          <p:cNvSpPr>
            <a:spLocks noGrp="1"/>
          </p:cNvSpPr>
          <p:nvPr>
            <p:ph/>
          </p:nvPr>
        </p:nvSpPr>
        <p:spPr>
          <a:xfrm>
            <a:off x="1293840" y="167652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74" name="PlaceHolder 3"/>
          <p:cNvSpPr>
            <a:spLocks noGrp="1"/>
          </p:cNvSpPr>
          <p:nvPr>
            <p:ph/>
          </p:nvPr>
        </p:nvSpPr>
        <p:spPr>
          <a:xfrm>
            <a:off x="6213600" y="167652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75" name="PlaceHolder 4"/>
          <p:cNvSpPr>
            <a:spLocks noGrp="1"/>
          </p:cNvSpPr>
          <p:nvPr>
            <p:ph/>
          </p:nvPr>
        </p:nvSpPr>
        <p:spPr>
          <a:xfrm>
            <a:off x="1293840" y="402480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76" name="PlaceHolder 5"/>
          <p:cNvSpPr>
            <a:spLocks noGrp="1"/>
          </p:cNvSpPr>
          <p:nvPr>
            <p:ph/>
          </p:nvPr>
        </p:nvSpPr>
        <p:spPr>
          <a:xfrm>
            <a:off x="6213600" y="4024800"/>
            <a:ext cx="468504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7" name="PlaceHolder 6"/>
          <p:cNvSpPr>
            <a:spLocks noGrp="1"/>
          </p:cNvSpPr>
          <p:nvPr>
            <p:ph type="ftr" idx="5"/>
          </p:nvPr>
        </p:nvSpPr>
        <p:spPr/>
        <p:txBody>
          <a:bodyPr/>
          <a:p>
            <a:r>
              <a:t>Footer</a:t>
            </a:r>
          </a:p>
        </p:txBody>
      </p:sp>
      <p:sp>
        <p:nvSpPr>
          <p:cNvPr id="8" name="PlaceHolder 7"/>
          <p:cNvSpPr>
            <a:spLocks noGrp="1"/>
          </p:cNvSpPr>
          <p:nvPr>
            <p:ph type="sldNum" idx="6"/>
          </p:nvPr>
        </p:nvSpPr>
        <p:spPr/>
        <p:txBody>
          <a:bodyPr/>
          <a:p>
            <a:fld id="{DFDA7A2E-67F2-4917-BBC8-3CC93C940FB3}" type="slidenum">
              <a:t>&lt;#&gt;</a:t>
            </a:fld>
          </a:p>
        </p:txBody>
      </p:sp>
      <p:sp>
        <p:nvSpPr>
          <p:cNvPr id="9" name="PlaceHolder 8"/>
          <p:cNvSpPr>
            <a:spLocks noGrp="1"/>
          </p:cNvSpPr>
          <p:nvPr>
            <p:ph type="dt" idx="4"/>
          </p:nvPr>
        </p:nvSpPr>
        <p:spPr/>
        <p:txBody>
          <a:bodyPr/>
          <a:p>
            <a:r>
              <a:rPr lang="en-US"/>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1293840" y="380880"/>
            <a:ext cx="9600840" cy="1142640"/>
          </a:xfrm>
          <a:prstGeom prst="rect">
            <a:avLst/>
          </a:prstGeom>
          <a:noFill/>
          <a:ln w="0">
            <a:noFill/>
          </a:ln>
        </p:spPr>
        <p:txBody>
          <a:bodyPr lIns="0" rIns="0" tIns="0" bIns="0" anchor="ctr">
            <a:noAutofit/>
          </a:bodyPr>
          <a:p>
            <a:endParaRPr b="0" lang="en-US" sz="1800" spc="-1" strike="noStrike">
              <a:solidFill>
                <a:srgbClr val="164b4f"/>
              </a:solidFill>
              <a:latin typeface="Euphemia"/>
            </a:endParaRPr>
          </a:p>
        </p:txBody>
      </p:sp>
      <p:sp>
        <p:nvSpPr>
          <p:cNvPr id="78" name="PlaceHolder 2"/>
          <p:cNvSpPr>
            <a:spLocks noGrp="1"/>
          </p:cNvSpPr>
          <p:nvPr>
            <p:ph/>
          </p:nvPr>
        </p:nvSpPr>
        <p:spPr>
          <a:xfrm>
            <a:off x="1293840" y="1676520"/>
            <a:ext cx="309132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79" name="PlaceHolder 3"/>
          <p:cNvSpPr>
            <a:spLocks noGrp="1"/>
          </p:cNvSpPr>
          <p:nvPr>
            <p:ph/>
          </p:nvPr>
        </p:nvSpPr>
        <p:spPr>
          <a:xfrm>
            <a:off x="4539960" y="1676520"/>
            <a:ext cx="309132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80" name="PlaceHolder 4"/>
          <p:cNvSpPr>
            <a:spLocks noGrp="1"/>
          </p:cNvSpPr>
          <p:nvPr>
            <p:ph/>
          </p:nvPr>
        </p:nvSpPr>
        <p:spPr>
          <a:xfrm>
            <a:off x="7786440" y="1676520"/>
            <a:ext cx="309132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81" name="PlaceHolder 5"/>
          <p:cNvSpPr>
            <a:spLocks noGrp="1"/>
          </p:cNvSpPr>
          <p:nvPr>
            <p:ph/>
          </p:nvPr>
        </p:nvSpPr>
        <p:spPr>
          <a:xfrm>
            <a:off x="1293840" y="4024800"/>
            <a:ext cx="309132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82" name="PlaceHolder 6"/>
          <p:cNvSpPr>
            <a:spLocks noGrp="1"/>
          </p:cNvSpPr>
          <p:nvPr>
            <p:ph/>
          </p:nvPr>
        </p:nvSpPr>
        <p:spPr>
          <a:xfrm>
            <a:off x="4539960" y="4024800"/>
            <a:ext cx="309132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83" name="PlaceHolder 7"/>
          <p:cNvSpPr>
            <a:spLocks noGrp="1"/>
          </p:cNvSpPr>
          <p:nvPr>
            <p:ph/>
          </p:nvPr>
        </p:nvSpPr>
        <p:spPr>
          <a:xfrm>
            <a:off x="7786440" y="4024800"/>
            <a:ext cx="3091320" cy="2144160"/>
          </a:xfrm>
          <a:prstGeom prst="rect">
            <a:avLst/>
          </a:prstGeom>
          <a:noFill/>
          <a:ln w="0">
            <a:noFill/>
          </a:ln>
        </p:spPr>
        <p:txBody>
          <a:bodyPr lIns="0" rIns="0" tIns="0" bIns="0" anchor="t">
            <a:normAutofit/>
          </a:bodyPr>
          <a:p>
            <a:pPr>
              <a:lnSpc>
                <a:spcPct val="90000"/>
              </a:lnSpc>
              <a:spcBef>
                <a:spcPts val="1417"/>
              </a:spcBef>
              <a:buNone/>
            </a:pPr>
            <a:endParaRPr b="0" lang="en-US" sz="2400" spc="-1" strike="noStrike">
              <a:solidFill>
                <a:srgbClr val="164b4f"/>
              </a:solidFill>
              <a:latin typeface="Euphemia"/>
            </a:endParaRPr>
          </a:p>
        </p:txBody>
      </p:sp>
      <p:sp>
        <p:nvSpPr>
          <p:cNvPr id="9" name="PlaceHolder 8"/>
          <p:cNvSpPr>
            <a:spLocks noGrp="1"/>
          </p:cNvSpPr>
          <p:nvPr>
            <p:ph type="ftr" idx="5"/>
          </p:nvPr>
        </p:nvSpPr>
        <p:spPr/>
        <p:txBody>
          <a:bodyPr/>
          <a:p>
            <a:r>
              <a:t>Footer</a:t>
            </a:r>
          </a:p>
        </p:txBody>
      </p:sp>
      <p:sp>
        <p:nvSpPr>
          <p:cNvPr id="10" name="PlaceHolder 9"/>
          <p:cNvSpPr>
            <a:spLocks noGrp="1"/>
          </p:cNvSpPr>
          <p:nvPr>
            <p:ph type="sldNum" idx="6"/>
          </p:nvPr>
        </p:nvSpPr>
        <p:spPr/>
        <p:txBody>
          <a:bodyPr/>
          <a:p>
            <a:fld id="{7D8996CF-ABCB-4984-BB73-471F1B103960}" type="slidenum">
              <a:t>&lt;#&gt;</a:t>
            </a:fld>
          </a:p>
        </p:txBody>
      </p:sp>
      <p:sp>
        <p:nvSpPr>
          <p:cNvPr id="11" name="PlaceHolder 10"/>
          <p:cNvSpPr>
            <a:spLocks noGrp="1"/>
          </p:cNvSpPr>
          <p:nvPr>
            <p:ph type="dt" idx="4"/>
          </p:nvPr>
        </p:nvSpPr>
        <p:spPr/>
        <p:txBody>
          <a:bodyPr/>
          <a:p>
            <a:r>
              <a:rPr lang="en-US"/>
              <a:t/>
            </a:r>
          </a:p>
        </p:txBody>
      </p:sp>
    </p:spTree>
  </p:cSld>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0" name="Rectangle 6" hidden="1"/>
          <p:cNvSpPr/>
          <p:nvPr/>
        </p:nvSpPr>
        <p:spPr>
          <a:xfrm>
            <a:off x="836640" y="0"/>
            <a:ext cx="11351880" cy="6857640"/>
          </a:xfrm>
          <a:prstGeom prst="rect">
            <a:avLst/>
          </a:prstGeom>
          <a:gradFill rotWithShape="0">
            <a:gsLst>
              <a:gs pos="0">
                <a:srgbClr val="ffffff">
                  <a:alpha val="60000"/>
                </a:srgbClr>
              </a:gs>
              <a:gs pos="100000">
                <a:srgbClr val="ffffff">
                  <a:alpha val="0"/>
                </a:srgbClr>
              </a:gs>
            </a:gsLst>
            <a:lin ang="5400000"/>
          </a:gradFill>
          <a:ln>
            <a:noFill/>
          </a:ln>
        </p:spPr>
        <p:style>
          <a:lnRef idx="2">
            <a:schemeClr val="accent1">
              <a:shade val="50000"/>
            </a:schemeClr>
          </a:lnRef>
          <a:fillRef idx="1">
            <a:schemeClr val="accent1"/>
          </a:fillRef>
          <a:effectRef idx="0">
            <a:schemeClr val="accent1"/>
          </a:effectRef>
          <a:fontRef idx="minor"/>
        </p:style>
      </p:sp>
      <p:sp>
        <p:nvSpPr>
          <p:cNvPr id="1" name="PlaceHolder 1"/>
          <p:cNvSpPr>
            <a:spLocks noGrp="1"/>
          </p:cNvSpPr>
          <p:nvPr>
            <p:ph type="title"/>
          </p:nvPr>
        </p:nvSpPr>
        <p:spPr>
          <a:xfrm>
            <a:off x="1293840" y="990720"/>
            <a:ext cx="8457840" cy="3200040"/>
          </a:xfrm>
          <a:prstGeom prst="rect">
            <a:avLst/>
          </a:prstGeom>
          <a:noFill/>
          <a:ln w="0">
            <a:noFill/>
          </a:ln>
        </p:spPr>
        <p:txBody>
          <a:bodyPr anchor="b">
            <a:normAutofit/>
          </a:bodyPr>
          <a:p>
            <a:pPr>
              <a:lnSpc>
                <a:spcPct val="90000"/>
              </a:lnSpc>
              <a:buNone/>
            </a:pPr>
            <a:r>
              <a:rPr b="0" lang="en-US" sz="6000" spc="-1" strike="noStrike">
                <a:solidFill>
                  <a:srgbClr val="164b4f"/>
                </a:solidFill>
                <a:latin typeface="Euphemia"/>
              </a:rPr>
              <a:t>Click to edit Master title </a:t>
            </a:r>
            <a:r>
              <a:rPr b="0" lang="en-US" sz="6000" spc="-1" strike="noStrike">
                <a:solidFill>
                  <a:srgbClr val="164b4f"/>
                </a:solidFill>
                <a:latin typeface="Euphemia"/>
              </a:rPr>
              <a:t>style</a:t>
            </a:r>
            <a:endParaRPr b="0" lang="en-US" sz="6000" spc="-1" strike="noStrike">
              <a:solidFill>
                <a:srgbClr val="164b4f"/>
              </a:solidFill>
              <a:latin typeface="Euphemia"/>
            </a:endParaRPr>
          </a:p>
        </p:txBody>
      </p:sp>
      <p:sp>
        <p:nvSpPr>
          <p:cNvPr id="2" name="PlaceHolder 2"/>
          <p:cNvSpPr>
            <a:spLocks noGrp="1"/>
          </p:cNvSpPr>
          <p:nvPr>
            <p:ph type="dt" idx="1"/>
          </p:nvPr>
        </p:nvSpPr>
        <p:spPr>
          <a:xfrm>
            <a:off x="1271880" y="6356520"/>
            <a:ext cx="2843640" cy="364680"/>
          </a:xfrm>
          <a:prstGeom prst="rect">
            <a:avLst/>
          </a:prstGeom>
          <a:noFill/>
          <a:ln w="0">
            <a:noFill/>
          </a:ln>
        </p:spPr>
        <p:txBody>
          <a:bodyPr anchor="ctr">
            <a:noAutofit/>
          </a:bodyPr>
          <a:lstStyle>
            <a:lvl1pPr>
              <a:lnSpc>
                <a:spcPct val="100000"/>
              </a:lnSpc>
              <a:buNone/>
              <a:defRPr b="0" lang="en-US" sz="900" spc="-1" strike="noStrike">
                <a:solidFill>
                  <a:srgbClr val="1f696f"/>
                </a:solidFill>
                <a:latin typeface="Euphemia"/>
              </a:defRPr>
            </a:lvl1pPr>
          </a:lstStyle>
          <a:p>
            <a:pPr>
              <a:lnSpc>
                <a:spcPct val="100000"/>
              </a:lnSpc>
              <a:buNone/>
            </a:pPr>
            <a:r>
              <a:rPr b="0" lang="en-US" sz="900" spc="-1" strike="noStrike">
                <a:solidFill>
                  <a:srgbClr val="1f696f"/>
                </a:solidFill>
                <a:latin typeface="Euphemia"/>
              </a:rPr>
              <a:t>&lt;date/time&gt;</a:t>
            </a:r>
            <a:endParaRPr b="0" lang="en-US" sz="900" spc="-1" strike="noStrike">
              <a:latin typeface="Times New Roman"/>
            </a:endParaRPr>
          </a:p>
        </p:txBody>
      </p:sp>
      <p:sp>
        <p:nvSpPr>
          <p:cNvPr id="3" name="PlaceHolder 3"/>
          <p:cNvSpPr>
            <a:spLocks noGrp="1"/>
          </p:cNvSpPr>
          <p:nvPr>
            <p:ph type="ftr" idx="2"/>
          </p:nvPr>
        </p:nvSpPr>
        <p:spPr>
          <a:xfrm>
            <a:off x="4164480" y="6356520"/>
            <a:ext cx="3859560" cy="364680"/>
          </a:xfrm>
          <a:prstGeom prst="rect">
            <a:avLst/>
          </a:prstGeom>
          <a:noFill/>
          <a:ln w="0">
            <a:noFill/>
          </a:ln>
        </p:spPr>
        <p:txBody>
          <a:bodyPr anchor="ctr">
            <a:noAutofit/>
          </a:bodyPr>
          <a:lstStyle>
            <a:lvl1pPr algn="ctr">
              <a:buNone/>
              <a:defRPr b="0" lang="en-US" sz="1400" spc="-1" strike="noStrike">
                <a:latin typeface="Times New Roman"/>
              </a:defRPr>
            </a:lvl1pPr>
          </a:lstStyle>
          <a:p>
            <a:pPr algn="ctr">
              <a:buNone/>
            </a:pPr>
            <a:r>
              <a:rPr b="0" lang="en-US" sz="1400" spc="-1" strike="noStrike">
                <a:latin typeface="Times New Roman"/>
              </a:rPr>
              <a:t>&lt;footer&gt;</a:t>
            </a:r>
            <a:endParaRPr b="0" lang="en-US" sz="1400" spc="-1" strike="noStrike">
              <a:latin typeface="Times New Roman"/>
            </a:endParaRPr>
          </a:p>
        </p:txBody>
      </p:sp>
      <p:sp>
        <p:nvSpPr>
          <p:cNvPr id="4" name="PlaceHolder 4"/>
          <p:cNvSpPr>
            <a:spLocks noGrp="1"/>
          </p:cNvSpPr>
          <p:nvPr>
            <p:ph type="sldNum" idx="3"/>
          </p:nvPr>
        </p:nvSpPr>
        <p:spPr>
          <a:xfrm>
            <a:off x="8051400" y="6356520"/>
            <a:ext cx="2843640" cy="364680"/>
          </a:xfrm>
          <a:prstGeom prst="rect">
            <a:avLst/>
          </a:prstGeom>
          <a:noFill/>
          <a:ln w="0">
            <a:noFill/>
          </a:ln>
        </p:spPr>
        <p:txBody>
          <a:bodyPr anchor="ctr">
            <a:noAutofit/>
          </a:bodyPr>
          <a:lstStyle>
            <a:lvl1pPr algn="r">
              <a:lnSpc>
                <a:spcPct val="100000"/>
              </a:lnSpc>
              <a:buNone/>
              <a:defRPr b="0" lang="en-US" sz="900" spc="-1" strike="noStrike">
                <a:solidFill>
                  <a:srgbClr val="1f696f"/>
                </a:solidFill>
                <a:latin typeface="Euphemia"/>
              </a:defRPr>
            </a:lvl1pPr>
          </a:lstStyle>
          <a:p>
            <a:pPr algn="r">
              <a:lnSpc>
                <a:spcPct val="100000"/>
              </a:lnSpc>
              <a:buNone/>
            </a:pPr>
            <a:fld id="{FA569150-5C99-451D-8C49-DE6F4743A6F9}" type="slidenum">
              <a:rPr b="0" lang="en-US" sz="900" spc="-1" strike="noStrike">
                <a:solidFill>
                  <a:srgbClr val="1f696f"/>
                </a:solidFill>
                <a:latin typeface="Euphemia"/>
              </a:rPr>
              <a:t>&lt;number&gt;</a:t>
            </a:fld>
            <a:endParaRPr b="0" lang="en-US" sz="900" spc="-1" strike="noStrike">
              <a:latin typeface="Times New Roman"/>
            </a:endParaRPr>
          </a:p>
        </p:txBody>
      </p:sp>
      <p:sp>
        <p:nvSpPr>
          <p:cNvPr id="5" name="PlaceHolder 5"/>
          <p:cNvSpPr>
            <a:spLocks noGrp="1"/>
          </p:cNvSpPr>
          <p:nvPr>
            <p:ph type="body"/>
          </p:nvPr>
        </p:nvSpPr>
        <p:spPr>
          <a:xfrm>
            <a:off x="609120" y="1604520"/>
            <a:ext cx="1096956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400" spc="-1" strike="noStrike">
                <a:solidFill>
                  <a:srgbClr val="164b4f"/>
                </a:solidFill>
                <a:latin typeface="Euphemia"/>
              </a:rPr>
              <a:t>Click to edit the outline text format</a:t>
            </a:r>
            <a:endParaRPr b="0" lang="en-US" sz="2400" spc="-1" strike="noStrike">
              <a:solidFill>
                <a:srgbClr val="164b4f"/>
              </a:solidFill>
              <a:latin typeface="Euphemia"/>
            </a:endParaRPr>
          </a:p>
          <a:p>
            <a:pPr lvl="1" marL="864000" indent="-324000">
              <a:lnSpc>
                <a:spcPct val="90000"/>
              </a:lnSpc>
              <a:spcBef>
                <a:spcPts val="1134"/>
              </a:spcBef>
              <a:buClr>
                <a:srgbClr val="000000"/>
              </a:buClr>
              <a:buSzPct val="75000"/>
              <a:buFont typeface="Symbol" charset="2"/>
              <a:buChar char=""/>
            </a:pPr>
            <a:r>
              <a:rPr b="0" lang="en-US" sz="1800" spc="-1" strike="noStrike">
                <a:solidFill>
                  <a:srgbClr val="164b4f"/>
                </a:solidFill>
                <a:latin typeface="Euphemia"/>
              </a:rPr>
              <a:t>Second Outline Level</a:t>
            </a:r>
            <a:endParaRPr b="0" lang="en-US" sz="1800" spc="-1" strike="noStrike">
              <a:solidFill>
                <a:srgbClr val="164b4f"/>
              </a:solidFill>
              <a:latin typeface="Euphemia"/>
            </a:endParaRPr>
          </a:p>
          <a:p>
            <a:pPr lvl="2" marL="1296000" indent="-288000">
              <a:lnSpc>
                <a:spcPct val="90000"/>
              </a:lnSpc>
              <a:spcBef>
                <a:spcPts val="850"/>
              </a:spcBef>
              <a:buClr>
                <a:srgbClr val="000000"/>
              </a:buClr>
              <a:buSzPct val="45000"/>
              <a:buFont typeface="Wingdings" charset="2"/>
              <a:buChar char=""/>
            </a:pPr>
            <a:r>
              <a:rPr b="0" lang="en-US" sz="1600" spc="-1" strike="noStrike">
                <a:solidFill>
                  <a:srgbClr val="164b4f"/>
                </a:solidFill>
                <a:latin typeface="Euphemia"/>
              </a:rPr>
              <a:t>Third Outline Level</a:t>
            </a:r>
            <a:endParaRPr b="0" lang="en-US" sz="1600" spc="-1" strike="noStrike">
              <a:solidFill>
                <a:srgbClr val="164b4f"/>
              </a:solidFill>
              <a:latin typeface="Euphemia"/>
            </a:endParaRPr>
          </a:p>
          <a:p>
            <a:pPr lvl="3" marL="1728000" indent="-216000">
              <a:lnSpc>
                <a:spcPct val="90000"/>
              </a:lnSpc>
              <a:spcBef>
                <a:spcPts val="567"/>
              </a:spcBef>
              <a:buClr>
                <a:srgbClr val="000000"/>
              </a:buClr>
              <a:buSzPct val="75000"/>
              <a:buFont typeface="Symbol" charset="2"/>
              <a:buChar char=""/>
            </a:pPr>
            <a:r>
              <a:rPr b="0" lang="en-US" sz="1600" spc="-1" strike="noStrike">
                <a:solidFill>
                  <a:srgbClr val="164b4f"/>
                </a:solidFill>
                <a:latin typeface="Euphemia"/>
              </a:rPr>
              <a:t>Fourth Outline Level</a:t>
            </a:r>
            <a:endParaRPr b="0" lang="en-US" sz="1600" spc="-1" strike="noStrike">
              <a:solidFill>
                <a:srgbClr val="164b4f"/>
              </a:solidFill>
              <a:latin typeface="Euphemia"/>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rgbClr val="164b4f"/>
                </a:solidFill>
                <a:latin typeface="Euphemia"/>
              </a:rPr>
              <a:t>Fifth Outline Level</a:t>
            </a:r>
            <a:endParaRPr b="0" lang="en-US" sz="2000" spc="-1" strike="noStrike">
              <a:solidFill>
                <a:srgbClr val="164b4f"/>
              </a:solidFill>
              <a:latin typeface="Euphemia"/>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rgbClr val="164b4f"/>
                </a:solidFill>
                <a:latin typeface="Euphemia"/>
              </a:rPr>
              <a:t>Sixth Outline Level</a:t>
            </a:r>
            <a:endParaRPr b="0" lang="en-US" sz="2000" spc="-1" strike="noStrike">
              <a:solidFill>
                <a:srgbClr val="164b4f"/>
              </a:solidFill>
              <a:latin typeface="Euphemia"/>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rgbClr val="164b4f"/>
                </a:solidFill>
                <a:latin typeface="Euphemia"/>
              </a:rPr>
              <a:t>Seventh Outline Level</a:t>
            </a:r>
            <a:endParaRPr b="0" lang="en-US" sz="2000" spc="-1" strike="noStrike">
              <a:solidFill>
                <a:srgbClr val="164b4f"/>
              </a:solidFill>
              <a:latin typeface="Euphemia"/>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42" name="Rectangle 6"/>
          <p:cNvSpPr/>
          <p:nvPr/>
        </p:nvSpPr>
        <p:spPr>
          <a:xfrm>
            <a:off x="836640" y="0"/>
            <a:ext cx="11351880" cy="6857640"/>
          </a:xfrm>
          <a:prstGeom prst="rect">
            <a:avLst/>
          </a:prstGeom>
          <a:gradFill rotWithShape="0">
            <a:gsLst>
              <a:gs pos="0">
                <a:srgbClr val="ffffff">
                  <a:alpha val="60000"/>
                </a:srgbClr>
              </a:gs>
              <a:gs pos="100000">
                <a:srgbClr val="ffffff">
                  <a:alpha val="0"/>
                </a:srgbClr>
              </a:gs>
            </a:gsLst>
            <a:lin ang="5400000"/>
          </a:gradFill>
          <a:ln>
            <a:noFill/>
          </a:ln>
        </p:spPr>
        <p:style>
          <a:lnRef idx="2">
            <a:schemeClr val="accent1">
              <a:shade val="50000"/>
            </a:schemeClr>
          </a:lnRef>
          <a:fillRef idx="1">
            <a:schemeClr val="accent1"/>
          </a:fillRef>
          <a:effectRef idx="0">
            <a:schemeClr val="accent1"/>
          </a:effectRef>
          <a:fontRef idx="minor"/>
        </p:style>
      </p:sp>
      <p:sp>
        <p:nvSpPr>
          <p:cNvPr id="43"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Click to edit Master title style</a:t>
            </a:r>
            <a:endParaRPr b="0" lang="en-US" sz="3600" spc="-1" strike="noStrike">
              <a:solidFill>
                <a:srgbClr val="164b4f"/>
              </a:solidFill>
              <a:latin typeface="Euphemia"/>
            </a:endParaRPr>
          </a:p>
        </p:txBody>
      </p:sp>
      <p:sp>
        <p:nvSpPr>
          <p:cNvPr id="44" name="PlaceHolder 2"/>
          <p:cNvSpPr>
            <a:spLocks noGrp="1"/>
          </p:cNvSpPr>
          <p:nvPr>
            <p:ph type="body"/>
          </p:nvPr>
        </p:nvSpPr>
        <p:spPr>
          <a:xfrm>
            <a:off x="1293840" y="1676520"/>
            <a:ext cx="9600840" cy="4495320"/>
          </a:xfrm>
          <a:prstGeom prst="rect">
            <a:avLst/>
          </a:prstGeom>
          <a:noFill/>
          <a:ln w="0">
            <a:noFill/>
          </a:ln>
        </p:spPr>
        <p:txBody>
          <a:bodyPr anchor="t">
            <a:noAutofit/>
          </a:bodyPr>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Click to edit Master text styles</a:t>
            </a:r>
            <a:endParaRPr b="0" lang="en-US" sz="24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Second level</a:t>
            </a:r>
            <a:endParaRPr b="0" lang="en-US" sz="2000" spc="-1" strike="noStrike">
              <a:solidFill>
                <a:srgbClr val="164b4f"/>
              </a:solidFill>
              <a:latin typeface="Euphemia"/>
            </a:endParaRPr>
          </a:p>
          <a:p>
            <a:pPr lvl="2" marL="777240" indent="-228600">
              <a:lnSpc>
                <a:spcPct val="90000"/>
              </a:lnSpc>
              <a:spcBef>
                <a:spcPts val="601"/>
              </a:spcBef>
              <a:buClr>
                <a:srgbClr val="164b4f"/>
              </a:buClr>
              <a:buFont typeface="Euphemia"/>
              <a:buChar char="–"/>
            </a:pPr>
            <a:r>
              <a:rPr b="0" lang="en-US" sz="1800" spc="-1" strike="noStrike">
                <a:solidFill>
                  <a:srgbClr val="164b4f"/>
                </a:solidFill>
                <a:latin typeface="Euphemia"/>
              </a:rPr>
              <a:t>Third level</a:t>
            </a:r>
            <a:endParaRPr b="0" lang="en-US" sz="1800" spc="-1" strike="noStrike">
              <a:solidFill>
                <a:srgbClr val="164b4f"/>
              </a:solidFill>
              <a:latin typeface="Euphemia"/>
            </a:endParaRPr>
          </a:p>
          <a:p>
            <a:pPr lvl="3" marL="1051560" indent="-228600">
              <a:lnSpc>
                <a:spcPct val="90000"/>
              </a:lnSpc>
              <a:spcBef>
                <a:spcPts val="601"/>
              </a:spcBef>
              <a:buClr>
                <a:srgbClr val="164b4f"/>
              </a:buClr>
              <a:buFont typeface="Euphemia"/>
              <a:buChar char="–"/>
            </a:pPr>
            <a:r>
              <a:rPr b="0" lang="en-US" sz="1600" spc="-1" strike="noStrike">
                <a:solidFill>
                  <a:srgbClr val="164b4f"/>
                </a:solidFill>
                <a:latin typeface="Euphemia"/>
              </a:rPr>
              <a:t>Fourth level</a:t>
            </a:r>
            <a:endParaRPr b="0" lang="en-US" sz="1600" spc="-1" strike="noStrike">
              <a:solidFill>
                <a:srgbClr val="164b4f"/>
              </a:solidFill>
              <a:latin typeface="Euphemia"/>
            </a:endParaRPr>
          </a:p>
          <a:p>
            <a:pPr lvl="4" marL="1325880" indent="-228600">
              <a:lnSpc>
                <a:spcPct val="90000"/>
              </a:lnSpc>
              <a:spcBef>
                <a:spcPts val="601"/>
              </a:spcBef>
              <a:buClr>
                <a:srgbClr val="164b4f"/>
              </a:buClr>
              <a:buFont typeface="Euphemia"/>
              <a:buChar char="–"/>
            </a:pPr>
            <a:r>
              <a:rPr b="0" lang="en-US" sz="1600" spc="-1" strike="noStrike">
                <a:solidFill>
                  <a:srgbClr val="164b4f"/>
                </a:solidFill>
                <a:latin typeface="Euphemia"/>
              </a:rPr>
              <a:t>Fifth level</a:t>
            </a:r>
            <a:endParaRPr b="0" lang="en-US" sz="1600" spc="-1" strike="noStrike">
              <a:solidFill>
                <a:srgbClr val="164b4f"/>
              </a:solidFill>
              <a:latin typeface="Euphemia"/>
            </a:endParaRPr>
          </a:p>
        </p:txBody>
      </p:sp>
      <p:sp>
        <p:nvSpPr>
          <p:cNvPr id="45" name="PlaceHolder 3"/>
          <p:cNvSpPr>
            <a:spLocks noGrp="1"/>
          </p:cNvSpPr>
          <p:nvPr>
            <p:ph type="dt" idx="4"/>
          </p:nvPr>
        </p:nvSpPr>
        <p:spPr>
          <a:xfrm>
            <a:off x="1271880" y="6356520"/>
            <a:ext cx="2843640" cy="364680"/>
          </a:xfrm>
          <a:prstGeom prst="rect">
            <a:avLst/>
          </a:prstGeom>
          <a:noFill/>
          <a:ln w="0">
            <a:noFill/>
          </a:ln>
        </p:spPr>
        <p:txBody>
          <a:bodyPr anchor="ctr">
            <a:noAutofit/>
          </a:bodyPr>
          <a:lstStyle>
            <a:lvl1pPr>
              <a:lnSpc>
                <a:spcPct val="100000"/>
              </a:lnSpc>
              <a:buNone/>
              <a:defRPr b="0" lang="en-US" sz="900" spc="-1" strike="noStrike">
                <a:solidFill>
                  <a:srgbClr val="1f696f"/>
                </a:solidFill>
                <a:latin typeface="Euphemia"/>
              </a:defRPr>
            </a:lvl1pPr>
          </a:lstStyle>
          <a:p>
            <a:pPr>
              <a:lnSpc>
                <a:spcPct val="100000"/>
              </a:lnSpc>
              <a:buNone/>
            </a:pPr>
            <a:r>
              <a:rPr b="0" lang="en-US" sz="900" spc="-1" strike="noStrike">
                <a:solidFill>
                  <a:srgbClr val="1f696f"/>
                </a:solidFill>
                <a:latin typeface="Euphemia"/>
              </a:rPr>
              <a:t>&lt;date/time&gt;</a:t>
            </a:r>
            <a:endParaRPr b="0" lang="en-US" sz="900" spc="-1" strike="noStrike">
              <a:latin typeface="Times New Roman"/>
            </a:endParaRPr>
          </a:p>
        </p:txBody>
      </p:sp>
      <p:sp>
        <p:nvSpPr>
          <p:cNvPr id="46" name="PlaceHolder 4"/>
          <p:cNvSpPr>
            <a:spLocks noGrp="1"/>
          </p:cNvSpPr>
          <p:nvPr>
            <p:ph type="ftr" idx="5"/>
          </p:nvPr>
        </p:nvSpPr>
        <p:spPr>
          <a:xfrm>
            <a:off x="4164480" y="6356520"/>
            <a:ext cx="3859560" cy="364680"/>
          </a:xfrm>
          <a:prstGeom prst="rect">
            <a:avLst/>
          </a:prstGeom>
          <a:noFill/>
          <a:ln w="0">
            <a:noFill/>
          </a:ln>
        </p:spPr>
        <p:txBody>
          <a:bodyPr anchor="ctr">
            <a:noAutofit/>
          </a:bodyPr>
          <a:lstStyle>
            <a:lvl1pPr algn="ctr">
              <a:buNone/>
              <a:defRPr b="0" lang="en-US" sz="1400" spc="-1" strike="noStrike">
                <a:latin typeface="Times New Roman"/>
              </a:defRPr>
            </a:lvl1pPr>
          </a:lstStyle>
          <a:p>
            <a:pPr algn="ctr">
              <a:buNone/>
            </a:pPr>
            <a:r>
              <a:rPr b="0" lang="en-US" sz="1400" spc="-1" strike="noStrike">
                <a:latin typeface="Times New Roman"/>
              </a:rPr>
              <a:t>&lt;footer&gt;</a:t>
            </a:r>
            <a:endParaRPr b="0" lang="en-US" sz="1400" spc="-1" strike="noStrike">
              <a:latin typeface="Times New Roman"/>
            </a:endParaRPr>
          </a:p>
        </p:txBody>
      </p:sp>
      <p:sp>
        <p:nvSpPr>
          <p:cNvPr id="47" name="PlaceHolder 5"/>
          <p:cNvSpPr>
            <a:spLocks noGrp="1"/>
          </p:cNvSpPr>
          <p:nvPr>
            <p:ph type="sldNum" idx="6"/>
          </p:nvPr>
        </p:nvSpPr>
        <p:spPr>
          <a:xfrm>
            <a:off x="8051400" y="6356520"/>
            <a:ext cx="2843640" cy="364680"/>
          </a:xfrm>
          <a:prstGeom prst="rect">
            <a:avLst/>
          </a:prstGeom>
          <a:noFill/>
          <a:ln w="0">
            <a:noFill/>
          </a:ln>
        </p:spPr>
        <p:txBody>
          <a:bodyPr anchor="ctr">
            <a:noAutofit/>
          </a:bodyPr>
          <a:lstStyle>
            <a:lvl1pPr algn="r">
              <a:lnSpc>
                <a:spcPct val="100000"/>
              </a:lnSpc>
              <a:buNone/>
              <a:defRPr b="0" lang="en-US" sz="900" spc="-1" strike="noStrike">
                <a:solidFill>
                  <a:srgbClr val="1f696f"/>
                </a:solidFill>
                <a:latin typeface="Euphemia"/>
              </a:defRPr>
            </a:lvl1pPr>
          </a:lstStyle>
          <a:p>
            <a:pPr algn="r">
              <a:lnSpc>
                <a:spcPct val="100000"/>
              </a:lnSpc>
              <a:buNone/>
            </a:pPr>
            <a:fld id="{BDBE0A2C-4398-4513-B286-EE70C1583EB8}" type="slidenum">
              <a:rPr b="0" lang="en-US" sz="900" spc="-1" strike="noStrike">
                <a:solidFill>
                  <a:srgbClr val="1f696f"/>
                </a:solidFill>
                <a:latin typeface="Euphemia"/>
              </a:rPr>
              <a:t>&lt;number&gt;</a:t>
            </a:fld>
            <a:endParaRPr b="0" lang="en-US" sz="9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hyperlink" Target="https://web.archive.org/web/20160204065151/http://www.neowin.net/news/trivia-tuesday-a-microsoft-family-tree" TargetMode="External"/><Relationship Id="rId2" Type="http://schemas.openxmlformats.org/officeDocument/2006/relationships/hyperlink" Target="https://en.wikipedia.org/wiki/List_of_Microsoft_Windows_versions" TargetMode="External"/><Relationship Id="rId3" Type="http://schemas.openxmlformats.org/officeDocument/2006/relationships/image" Target="../media/image5.jpeg"/><Relationship Id="rId4"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hyperlink" Target="https://en.wikipedia.org/wiki/File:Unix_history-simple.svg" TargetMode="External"/><Relationship Id="rId2" Type="http://schemas.openxmlformats.org/officeDocument/2006/relationships/hyperlink" Target="https://www.levenez.com/unix/" TargetMode="External"/><Relationship Id="rId3" Type="http://schemas.openxmlformats.org/officeDocument/2006/relationships/image" Target="../media/image6.png"/><Relationship Id="rId4"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hyperlink" Target="https://en.wikipedia.org/wiki/File:UbuntuFamilyTree1210.svg" TargetMode="External"/><Relationship Id="rId2" Type="http://schemas.openxmlformats.org/officeDocument/2006/relationships/hyperlink" Target="https://github.com/FabioLolix/LinuxTimeline" TargetMode="External"/><Relationship Id="rId3" Type="http://schemas.openxmlformats.org/officeDocument/2006/relationships/image" Target="../media/image7.png"/><Relationship Id="rId4"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hyperlink" Target="https://endoflife.date/" TargetMode="External"/><Relationship Id="rId2" Type="http://schemas.openxmlformats.org/officeDocument/2006/relationships/slideLayout" Target="../slideLayouts/slideLayout1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1293840" y="990720"/>
            <a:ext cx="8457840" cy="3200040"/>
          </a:xfrm>
          <a:prstGeom prst="rect">
            <a:avLst/>
          </a:prstGeom>
          <a:noFill/>
          <a:ln w="0">
            <a:noFill/>
          </a:ln>
        </p:spPr>
        <p:txBody>
          <a:bodyPr anchor="b">
            <a:noAutofit/>
          </a:bodyPr>
          <a:p>
            <a:pPr>
              <a:lnSpc>
                <a:spcPct val="90000"/>
              </a:lnSpc>
              <a:buNone/>
            </a:pPr>
            <a:r>
              <a:rPr b="0" lang="en-US" sz="6000" spc="-1" strike="noStrike">
                <a:solidFill>
                  <a:srgbClr val="164b4f"/>
                </a:solidFill>
                <a:latin typeface="Euphemia"/>
              </a:rPr>
              <a:t>Introduction to Operating Systems</a:t>
            </a:r>
            <a:endParaRPr b="0" lang="en-US" sz="6000" spc="-1" strike="noStrike">
              <a:solidFill>
                <a:srgbClr val="164b4f"/>
              </a:solidFill>
              <a:latin typeface="Euphemia"/>
            </a:endParaRPr>
          </a:p>
        </p:txBody>
      </p:sp>
      <p:sp>
        <p:nvSpPr>
          <p:cNvPr id="91" name="PlaceHolder 2"/>
          <p:cNvSpPr>
            <a:spLocks noGrp="1"/>
          </p:cNvSpPr>
          <p:nvPr>
            <p:ph type="subTitle"/>
          </p:nvPr>
        </p:nvSpPr>
        <p:spPr>
          <a:xfrm>
            <a:off x="1293840" y="4267080"/>
            <a:ext cx="8457840" cy="1371240"/>
          </a:xfrm>
          <a:prstGeom prst="rect">
            <a:avLst/>
          </a:prstGeom>
          <a:noFill/>
          <a:ln w="0">
            <a:noFill/>
          </a:ln>
        </p:spPr>
        <p:txBody>
          <a:bodyPr anchor="t">
            <a:noAutofit/>
          </a:bodyPr>
          <a:p>
            <a:pPr>
              <a:lnSpc>
                <a:spcPct val="90000"/>
              </a:lnSpc>
              <a:buNone/>
              <a:tabLst>
                <a:tab algn="l" pos="0"/>
              </a:tabLst>
            </a:pPr>
            <a:r>
              <a:rPr b="0" lang="en-US" sz="2400" spc="-1" strike="noStrike">
                <a:solidFill>
                  <a:srgbClr val="164b4f"/>
                </a:solidFill>
                <a:latin typeface="Euphemia"/>
              </a:rPr>
              <a:t>Week 1</a:t>
            </a:r>
            <a:endParaRPr b="0" lang="en-US" sz="2400" spc="-1" strike="noStrike">
              <a:latin typeface="Arial"/>
            </a:endParaRPr>
          </a:p>
        </p:txBody>
      </p:sp>
    </p:spTree>
  </p:cSld>
  <mc:AlternateContent>
    <mc:Choice Requires="p14">
      <p:transition spd="med" p14:dur="700">
        <p:fade/>
      </p:transition>
    </mc:Choice>
    <mc:Fallback>
      <p:transition spd="med">
        <p:fade/>
      </p:transition>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What is an Operating System?</a:t>
            </a:r>
            <a:endParaRPr b="0" lang="en-US" sz="3600" spc="-1" strike="noStrike">
              <a:solidFill>
                <a:srgbClr val="164b4f"/>
              </a:solidFill>
              <a:latin typeface="Euphemia"/>
            </a:endParaRPr>
          </a:p>
        </p:txBody>
      </p:sp>
      <p:sp>
        <p:nvSpPr>
          <p:cNvPr id="93"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4000" spc="-1" strike="noStrike">
                <a:solidFill>
                  <a:srgbClr val="164b4f"/>
                </a:solidFill>
                <a:latin typeface="Euphemia"/>
              </a:rPr>
              <a:t>A huge </a:t>
            </a:r>
            <a:r>
              <a:rPr b="0" lang="en-US" sz="4000" spc="-1" strike="noStrike" u="sng">
                <a:solidFill>
                  <a:srgbClr val="164b4f"/>
                </a:solidFill>
                <a:uFillTx/>
                <a:latin typeface="Euphemia"/>
              </a:rPr>
              <a:t>resource</a:t>
            </a:r>
            <a:r>
              <a:rPr b="0" lang="en-US" sz="4000" spc="-1" strike="noStrike">
                <a:solidFill>
                  <a:srgbClr val="164b4f"/>
                </a:solidFill>
                <a:latin typeface="Euphemia"/>
              </a:rPr>
              <a:t> manager</a:t>
            </a:r>
            <a:endParaRPr b="0" lang="en-US" sz="4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400" spc="-1" strike="noStrike">
                <a:solidFill>
                  <a:srgbClr val="164b4f"/>
                </a:solidFill>
                <a:latin typeface="Euphemia"/>
              </a:rPr>
              <a:t>Sits between the hardware and the programs you run</a:t>
            </a:r>
            <a:endParaRPr b="0" lang="en-US" sz="24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400" spc="-1" strike="noStrike">
                <a:solidFill>
                  <a:srgbClr val="164b4f"/>
                </a:solidFill>
                <a:latin typeface="Euphemia"/>
              </a:rPr>
              <a:t>Decides which program gets the processor, memory, storage, and network, and when</a:t>
            </a:r>
            <a:endParaRPr b="0" lang="en-US" sz="24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400" spc="-1" strike="noStrike">
                <a:solidFill>
                  <a:srgbClr val="164b4f"/>
                </a:solidFill>
                <a:latin typeface="Euphemia"/>
              </a:rPr>
              <a:t>Without one, every app would need to know how to talk to every piece of hardware</a:t>
            </a:r>
            <a:endParaRPr b="0" lang="en-US" sz="24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The Early Years: 1940s to 1960s</a:t>
            </a:r>
            <a:endParaRPr b="0" lang="en-US" sz="3600" spc="-1" strike="noStrike">
              <a:solidFill>
                <a:srgbClr val="164b4f"/>
              </a:solidFill>
              <a:latin typeface="Euphemia"/>
            </a:endParaRPr>
          </a:p>
        </p:txBody>
      </p:sp>
      <p:sp>
        <p:nvSpPr>
          <p:cNvPr id="95"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1940s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Early computers did not include operating systems</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People set up each job by hand with switches and plugboards</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1950s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Executed one job at a time (single-stream batch processing)</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Programs and data submitted one after another on punched cards or tape</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1960s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Multiprogramming: process multiple jobs at once</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One job uses the processor while others use printers or tape drives</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Timesharing lets many interactive users share one computer</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1969: Ken Thompson and Dennis Ritchie start Unix at Bell Labs</a:t>
            </a:r>
            <a:endParaRPr b="0" lang="en-US" sz="18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The 1970s and 1980s</a:t>
            </a:r>
            <a:endParaRPr b="0" lang="en-US" sz="3600" spc="-1" strike="noStrike">
              <a:solidFill>
                <a:srgbClr val="164b4f"/>
              </a:solidFill>
              <a:latin typeface="Euphemia"/>
            </a:endParaRPr>
          </a:p>
        </p:txBody>
      </p:sp>
      <p:sp>
        <p:nvSpPr>
          <p:cNvPr id="97"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1970s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Supported batch processing, timesharing, and real-time applications</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1973: Unix is rewritten in C, making it much easier to move to new hardware</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DARPA, part of the Department of Defense, funds TCP/IP, the base of the Internet</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1980s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Decade of personal computers and workstations</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Computing moves out of the computer room into offices and homes</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GUIs go mainstream: Apple Macintosh (1984) and Microsoft Windows (1985)</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1983: Richard Stallman starts the GNU Project to build a free Unix-like system</a:t>
            </a:r>
            <a:endParaRPr b="0" lang="en-US" sz="18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The 1990s</a:t>
            </a:r>
            <a:endParaRPr b="0" lang="en-US" sz="3600" spc="-1" strike="noStrike">
              <a:solidFill>
                <a:srgbClr val="164b4f"/>
              </a:solidFill>
              <a:latin typeface="Euphemia"/>
            </a:endParaRPr>
          </a:p>
        </p:txBody>
      </p:sp>
      <p:sp>
        <p:nvSpPr>
          <p:cNvPr id="99"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Networking and Internet support became standard</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Microsoft became dominant on desktops, especially after Windows 95</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1991: Linus Torvalds releases the Linux kernel</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Combined with GNU tools, it becomes a complete free operating system</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Building software out of reusable pieces (object-oriented design) became popular</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Most commercial software was sold without the source code (closed source)</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Free and open-source software, where anyone can read and change the code, became increasingly common</a:t>
            </a:r>
            <a:endParaRPr b="0" lang="en-US" sz="2000" spc="-1" strike="noStrike">
              <a:solidFill>
                <a:srgbClr val="164b4f"/>
              </a:solidFill>
              <a:latin typeface="Euphemia"/>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The 2000s and 2010s</a:t>
            </a:r>
            <a:endParaRPr b="0" lang="en-US" sz="3600" spc="-1" strike="noStrike">
              <a:solidFill>
                <a:srgbClr val="164b4f"/>
              </a:solidFill>
              <a:latin typeface="Euphemia"/>
            </a:endParaRPr>
          </a:p>
        </p:txBody>
      </p:sp>
      <p:sp>
        <p:nvSpPr>
          <p:cNvPr id="101"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2000s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Mac OS X (2001) moves the Mac onto a Unix-based system</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Linux becomes the most common operating system for web servers</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Virtualization: one physical server runs many virtual machines (Week 14)</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Smartphones: iPhone (2007) and Android (2008), built on the Linux kernel</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2010s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Cloud computing: rent servers by the hour instead of buying them</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Containers, such as Docker, package an app with everything it needs to run</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Since 2017, all of the 500 fastest supercomputers run Linux</a:t>
            </a:r>
            <a:endParaRPr b="0" lang="en-US" sz="1800" spc="-1" strike="noStrike">
              <a:solidFill>
                <a:srgbClr val="164b4f"/>
              </a:solidFill>
              <a:latin typeface="Euphemia"/>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The 2020s</a:t>
            </a:r>
            <a:endParaRPr b="0" lang="en-US" sz="3600" spc="-1" strike="noStrike">
              <a:solidFill>
                <a:srgbClr val="164b4f"/>
              </a:solidFill>
              <a:latin typeface="Euphemia"/>
            </a:endParaRPr>
          </a:p>
        </p:txBody>
      </p:sp>
      <p:sp>
        <p:nvSpPr>
          <p:cNvPr id="103"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ARM processors move from phones into laptops and servers</a:t>
            </a:r>
            <a:endParaRPr b="0" lang="en-US" sz="24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200" spc="-1" strike="noStrike">
                <a:solidFill>
                  <a:srgbClr val="164b4f"/>
                </a:solidFill>
                <a:latin typeface="Euphemia"/>
              </a:rPr>
              <a:t>Apple Silicon Macs, Windows on ARM</a:t>
            </a:r>
            <a:endParaRPr b="0" lang="en-US" sz="22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Security moves into the hardware</a:t>
            </a:r>
            <a:endParaRPr b="0" lang="en-US" sz="24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200" spc="-1" strike="noStrike">
                <a:solidFill>
                  <a:srgbClr val="164b4f"/>
                </a:solidFill>
                <a:latin typeface="Euphemia"/>
              </a:rPr>
              <a:t>Windows 11 requires TPM 2.0 and Secure Boot (Week 12)</a:t>
            </a:r>
            <a:endParaRPr b="0" lang="en-US" sz="22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Parts of the Linux kernel can now be written in Rust</a:t>
            </a:r>
            <a:endParaRPr b="0" lang="en-US" sz="24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200" spc="-1" strike="noStrike">
                <a:solidFill>
                  <a:srgbClr val="164b4f"/>
                </a:solidFill>
                <a:latin typeface="Euphemia"/>
              </a:rPr>
              <a:t>A language designed to prevent many common security bugs</a:t>
            </a:r>
            <a:endParaRPr b="0" lang="en-US" sz="22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AI assistants built into operating systems</a:t>
            </a:r>
            <a:endParaRPr b="0" lang="en-US" sz="24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200" spc="-1" strike="noStrike">
                <a:solidFill>
                  <a:srgbClr val="164b4f"/>
                </a:solidFill>
                <a:latin typeface="Euphemia"/>
              </a:rPr>
              <a:t>Copilot in Windows, Apple Intelligence on Apple devices</a:t>
            </a:r>
            <a:endParaRPr b="0" lang="en-US" sz="2200" spc="-1" strike="noStrike">
              <a:solidFill>
                <a:srgbClr val="164b4f"/>
              </a:solidFill>
              <a:latin typeface="Euphemia"/>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Software</a:t>
            </a:r>
            <a:endParaRPr b="0" lang="en-US" sz="3600" spc="-1" strike="noStrike">
              <a:solidFill>
                <a:srgbClr val="164b4f"/>
              </a:solidFill>
              <a:latin typeface="Euphemia"/>
            </a:endParaRPr>
          </a:p>
        </p:txBody>
      </p:sp>
      <p:sp>
        <p:nvSpPr>
          <p:cNvPr id="105"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200" spc="-1" strike="noStrike" u="sng">
                <a:solidFill>
                  <a:srgbClr val="164b4f"/>
                </a:solidFill>
                <a:uFillTx/>
                <a:latin typeface="Euphemia"/>
              </a:rPr>
              <a:t>Low-level</a:t>
            </a:r>
            <a:r>
              <a:rPr b="0" lang="en-US" sz="2200" spc="-1" strike="noStrike">
                <a:solidFill>
                  <a:srgbClr val="164b4f"/>
                </a:solidFill>
                <a:latin typeface="Euphemia"/>
              </a:rPr>
              <a:t> language</a:t>
            </a:r>
            <a:endParaRPr b="0" lang="en-US" sz="22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Close to what the hardware understands: machine code (1s and 0s) and assembly</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Fast, but hard for people to read and write</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u="sng">
                <a:solidFill>
                  <a:srgbClr val="164b4f"/>
                </a:solidFill>
                <a:uFillTx/>
                <a:latin typeface="Euphemia"/>
              </a:rPr>
              <a:t>High-level</a:t>
            </a:r>
            <a:r>
              <a:rPr b="0" lang="en-US" sz="2200" spc="-1" strike="noStrike">
                <a:solidFill>
                  <a:srgbClr val="164b4f"/>
                </a:solidFill>
                <a:latin typeface="Euphemia"/>
              </a:rPr>
              <a:t> language</a:t>
            </a:r>
            <a:endParaRPr b="0" lang="en-US" sz="22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Reads more like English: Python, C, Rust</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A compiler or interpreter translates it for the hardware</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Application software vs System software</a:t>
            </a:r>
            <a:endParaRPr b="0" lang="en-US" sz="22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These programs perform computations, control, manage, and carry out other important tasks</a:t>
            </a:r>
            <a:endParaRPr b="0" lang="en-US" sz="20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System Software</a:t>
            </a:r>
            <a:endParaRPr b="0" lang="en-US" sz="3600" spc="-1" strike="noStrike">
              <a:solidFill>
                <a:srgbClr val="164b4f"/>
              </a:solidFill>
              <a:latin typeface="Euphemia"/>
            </a:endParaRPr>
          </a:p>
        </p:txBody>
      </p:sp>
      <p:sp>
        <p:nvSpPr>
          <p:cNvPr id="107" name="PlaceHolder 2"/>
          <p:cNvSpPr>
            <a:spLocks noGrp="1"/>
          </p:cNvSpPr>
          <p:nvPr>
            <p:ph/>
          </p:nvPr>
        </p:nvSpPr>
        <p:spPr>
          <a:xfrm>
            <a:off x="1293840" y="1676520"/>
            <a:ext cx="9600840" cy="4495320"/>
          </a:xfrm>
          <a:prstGeom prst="rect">
            <a:avLst/>
          </a:prstGeom>
          <a:noFill/>
          <a:ln w="0">
            <a:noFill/>
          </a:ln>
        </p:spPr>
        <p:txBody>
          <a:bodyPr anchor="t">
            <a:normAutofit fontScale="99000"/>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Programs that control the hardware and keep the computer running, so your apps can run</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Three types of users: system programmers, application programmers, and end-users</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Examples: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The operating system itself</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Device drivers: let the OS talk to a specific printer, graphics card, or Wi-Fi chip</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Firmware, such as UEFI: starts the computer before the OS loads</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Utilities: backup tools, disk checkers, package managers (apt, dnf)</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1" lang="en-US" sz="2000" spc="-1" strike="noStrike">
                <a:solidFill>
                  <a:srgbClr val="164b4f"/>
                </a:solidFill>
                <a:latin typeface="Euphemia"/>
              </a:rPr>
              <a:t>Historical note:</a:t>
            </a:r>
            <a:r>
              <a:rPr b="0" lang="en-US" sz="2000" spc="-1" strike="noStrike">
                <a:solidFill>
                  <a:srgbClr val="164b4f"/>
                </a:solidFill>
                <a:latin typeface="Euphemia"/>
              </a:rPr>
              <a:t> BIOS was the PC startup firmware for about 40 years. UEFI has replaced it</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Still worth knowing because people and settings menus still call UEFI "the BIOS", and older machines still use it</a:t>
            </a:r>
            <a:endParaRPr b="0" lang="en-US" sz="18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Application Software</a:t>
            </a:r>
            <a:endParaRPr b="0" lang="en-US" sz="3600" spc="-1" strike="noStrike">
              <a:solidFill>
                <a:srgbClr val="164b4f"/>
              </a:solidFill>
              <a:latin typeface="Euphemia"/>
            </a:endParaRPr>
          </a:p>
        </p:txBody>
      </p:sp>
      <p:sp>
        <p:nvSpPr>
          <p:cNvPr id="109"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Programs people use to get things done, made to solve specific problems</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Installed apps run directly on the operating system</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Web browsers: Chrome, Firefox, Safari, Edge</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Games, such as those from Steam or a console store</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Phone apps: Spotify, Discord, your bank's app</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Web apps run inside the browser instead of being installed</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Email: Gmail, Outlook on the web</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Office tools: Google Docs, Microsoft 365 online</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If you are a student, learning system (LMS), examples include Brightspace, Canvas and Blackboard</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The OS runs the browser, and the browser runs the web app</a:t>
            </a:r>
            <a:endParaRPr b="0" lang="en-US" sz="20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Kernel</a:t>
            </a:r>
            <a:endParaRPr b="0" lang="en-US" sz="3600" spc="-1" strike="noStrike">
              <a:solidFill>
                <a:srgbClr val="164b4f"/>
              </a:solidFill>
              <a:latin typeface="Euphemia"/>
            </a:endParaRPr>
          </a:p>
        </p:txBody>
      </p:sp>
      <p:sp>
        <p:nvSpPr>
          <p:cNvPr id="111"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The core of the OS: loads first and stays in memory the whole time</a:t>
            </a:r>
            <a:endParaRPr b="0" lang="en-US" sz="22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Main parts:</a:t>
            </a:r>
            <a:endParaRPr b="0" lang="en-US" sz="22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Processor scheduler: decides which program runs next</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Memory manager: hands out memory and keeps programs apart</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I/O manager: handles input and output devices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Interprocess communication (IPC) manager: lets programs send messages to each other</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File system manager: keeps track of files and folders</a:t>
            </a:r>
            <a:endParaRPr b="0" lang="en-US" sz="20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Kernel Designs</a:t>
            </a:r>
            <a:endParaRPr b="0" lang="en-US" sz="3600" spc="-1" strike="noStrike">
              <a:solidFill>
                <a:srgbClr val="164b4f"/>
              </a:solidFill>
              <a:latin typeface="Euphemia"/>
            </a:endParaRPr>
          </a:p>
        </p:txBody>
      </p:sp>
      <p:sp>
        <p:nvSpPr>
          <p:cNvPr id="113"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200" spc="-1" strike="noStrike" u="sng">
                <a:solidFill>
                  <a:srgbClr val="164b4f"/>
                </a:solidFill>
                <a:uFillTx/>
                <a:latin typeface="Euphemia"/>
              </a:rPr>
              <a:t>Monolithic</a:t>
            </a:r>
            <a:r>
              <a:rPr b="0" lang="en-US" sz="2200" spc="-1" strike="noStrike">
                <a:solidFill>
                  <a:srgbClr val="164b4f"/>
                </a:solidFill>
                <a:latin typeface="Euphemia"/>
              </a:rPr>
              <a:t> kernel: everything runs together in one big program</a:t>
            </a:r>
            <a:endParaRPr b="0" lang="en-US" sz="22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Linux is monolithic, but can load modules, such as a new driver, while running</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u="sng">
                <a:solidFill>
                  <a:srgbClr val="164b4f"/>
                </a:solidFill>
                <a:uFillTx/>
                <a:latin typeface="Euphemia"/>
              </a:rPr>
              <a:t>Microkernel</a:t>
            </a:r>
            <a:r>
              <a:rPr b="0" lang="en-US" sz="2200" spc="-1" strike="noStrike">
                <a:solidFill>
                  <a:srgbClr val="164b4f"/>
                </a:solidFill>
                <a:latin typeface="Euphemia"/>
              </a:rPr>
              <a:t>: only the bare minimum runs in the kernel</a:t>
            </a:r>
            <a:endParaRPr b="0" lang="en-US" sz="22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Everything else runs as separate programs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More reliable if one piece crashes, but often slower</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u="sng">
                <a:solidFill>
                  <a:srgbClr val="164b4f"/>
                </a:solidFill>
                <a:uFillTx/>
                <a:latin typeface="Euphemia"/>
              </a:rPr>
              <a:t>Hybrid</a:t>
            </a:r>
            <a:r>
              <a:rPr b="0" lang="en-US" sz="2200" spc="-1" strike="noStrike">
                <a:solidFill>
                  <a:srgbClr val="164b4f"/>
                </a:solidFill>
                <a:latin typeface="Euphemia"/>
              </a:rPr>
              <a:t> kernel: a mix of both</a:t>
            </a:r>
            <a:endParaRPr b="0" lang="en-US" sz="22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Windows and macOS use hybrid designs</a:t>
            </a:r>
            <a:endParaRPr b="0" lang="en-US" sz="2000" spc="-1" strike="noStrike">
              <a:solidFill>
                <a:srgbClr val="164b4f"/>
              </a:solidFill>
              <a:latin typeface="Euphemia"/>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Operating System Goals in General</a:t>
            </a:r>
            <a:endParaRPr b="0" lang="en-US" sz="3600" spc="-1" strike="noStrike">
              <a:solidFill>
                <a:srgbClr val="164b4f"/>
              </a:solidFill>
              <a:latin typeface="Euphemia"/>
            </a:endParaRPr>
          </a:p>
        </p:txBody>
      </p:sp>
      <p:sp>
        <p:nvSpPr>
          <p:cNvPr id="115"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Efficiency: getting the most work out of the hardware</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Robustness: not crashing when something goes wrong</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Scalability: still working well with more processors, memory, or users</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Extensibility: being able to add new features later</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Portability: running on different kinds of hardware</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Security: keeping attackers out</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Protection: keeping users and programs from damaging each other</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Interactivity: responding quickly to the user</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Usability: being easy for people to use</a:t>
            </a:r>
            <a:endParaRPr b="0" lang="en-US" sz="20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User Goals</a:t>
            </a:r>
            <a:endParaRPr b="0" lang="en-US" sz="3600" spc="-1" strike="noStrike">
              <a:solidFill>
                <a:srgbClr val="164b4f"/>
              </a:solidFill>
              <a:latin typeface="Euphemia"/>
            </a:endParaRPr>
          </a:p>
        </p:txBody>
      </p:sp>
      <p:sp>
        <p:nvSpPr>
          <p:cNvPr id="117"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Convenient to use</a:t>
            </a:r>
            <a:endParaRPr b="0" lang="en-US" sz="24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Easy to learn</a:t>
            </a:r>
            <a:endParaRPr b="0" lang="en-US" sz="24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Reliable</a:t>
            </a:r>
            <a:endParaRPr b="0" lang="en-US" sz="24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Safe</a:t>
            </a:r>
            <a:endParaRPr b="0" lang="en-US" sz="24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Fast</a:t>
            </a:r>
            <a:endParaRPr b="0" lang="en-US" sz="24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System Goals</a:t>
            </a:r>
            <a:endParaRPr b="0" lang="en-US" sz="3600" spc="-1" strike="noStrike">
              <a:solidFill>
                <a:srgbClr val="164b4f"/>
              </a:solidFill>
              <a:latin typeface="Euphemia"/>
            </a:endParaRPr>
          </a:p>
        </p:txBody>
      </p:sp>
      <p:sp>
        <p:nvSpPr>
          <p:cNvPr id="119"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Easy to design</a:t>
            </a:r>
            <a:endParaRPr b="0" lang="en-US" sz="24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Easy to implement and maintain</a:t>
            </a:r>
            <a:endParaRPr b="0" lang="en-US" sz="24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Flexible</a:t>
            </a:r>
            <a:endParaRPr b="0" lang="en-US" sz="24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Reliable</a:t>
            </a:r>
            <a:endParaRPr b="0" lang="en-US" sz="24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Error-free</a:t>
            </a:r>
            <a:endParaRPr b="0" lang="en-US" sz="24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400" spc="-1" strike="noStrike">
                <a:solidFill>
                  <a:srgbClr val="164b4f"/>
                </a:solidFill>
                <a:latin typeface="Euphemia"/>
              </a:rPr>
              <a:t>Efficient</a:t>
            </a:r>
            <a:endParaRPr b="0" lang="en-US" sz="24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User Interfaces</a:t>
            </a:r>
            <a:endParaRPr b="0" lang="en-US" sz="3600" spc="-1" strike="noStrike">
              <a:solidFill>
                <a:srgbClr val="164b4f"/>
              </a:solidFill>
              <a:latin typeface="Euphemia"/>
            </a:endParaRPr>
          </a:p>
        </p:txBody>
      </p:sp>
      <p:sp>
        <p:nvSpPr>
          <p:cNvPr id="121"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Three levels of interface:</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Graphical user interface (GUI)</a:t>
            </a:r>
            <a:endParaRPr b="0" lang="en-US" sz="1800" spc="-1" strike="noStrike">
              <a:solidFill>
                <a:srgbClr val="164b4f"/>
              </a:solidFill>
              <a:latin typeface="Euphemia"/>
            </a:endParaRPr>
          </a:p>
          <a:p>
            <a:pPr lvl="2" marL="777240" indent="-228600">
              <a:lnSpc>
                <a:spcPct val="90000"/>
              </a:lnSpc>
              <a:spcBef>
                <a:spcPts val="601"/>
              </a:spcBef>
              <a:buClr>
                <a:srgbClr val="164b4f"/>
              </a:buClr>
              <a:buFont typeface="Euphemia"/>
              <a:buChar char="–"/>
            </a:pPr>
            <a:r>
              <a:rPr b="0" lang="en-US" sz="1600" spc="-1" strike="noStrike">
                <a:solidFill>
                  <a:srgbClr val="164b4f"/>
                </a:solidFill>
                <a:latin typeface="Euphemia"/>
              </a:rPr>
              <a:t>Windows, icons, menus, and a pointer, plus touch screens and voice assistants</a:t>
            </a:r>
            <a:endParaRPr b="0" lang="en-US" sz="1600" spc="-1" strike="noStrike">
              <a:solidFill>
                <a:srgbClr val="164b4f"/>
              </a:solidFill>
              <a:latin typeface="Euphemia"/>
            </a:endParaRPr>
          </a:p>
          <a:p>
            <a:pPr lvl="2" marL="777240" indent="-228600">
              <a:lnSpc>
                <a:spcPct val="90000"/>
              </a:lnSpc>
              <a:spcBef>
                <a:spcPts val="601"/>
              </a:spcBef>
              <a:buClr>
                <a:srgbClr val="164b4f"/>
              </a:buClr>
              <a:buFont typeface="Euphemia"/>
              <a:buChar char="–"/>
            </a:pPr>
            <a:r>
              <a:rPr b="0" lang="en-US" sz="1600" spc="-1" strike="noStrike">
                <a:solidFill>
                  <a:srgbClr val="164b4f"/>
                </a:solidFill>
                <a:latin typeface="Euphemia"/>
              </a:rPr>
              <a:t>On Linux the GUI can be swapped out, such as GNOME or KDE Plasma</a:t>
            </a:r>
            <a:endParaRPr b="0" lang="en-US" sz="16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Command level (the shell)</a:t>
            </a:r>
            <a:endParaRPr b="0" lang="en-US" sz="1800" spc="-1" strike="noStrike">
              <a:solidFill>
                <a:srgbClr val="164b4f"/>
              </a:solidFill>
              <a:latin typeface="Euphemia"/>
            </a:endParaRPr>
          </a:p>
          <a:p>
            <a:pPr lvl="2" marL="777240" indent="-228600">
              <a:lnSpc>
                <a:spcPct val="90000"/>
              </a:lnSpc>
              <a:spcBef>
                <a:spcPts val="601"/>
              </a:spcBef>
              <a:buClr>
                <a:srgbClr val="164b4f"/>
              </a:buClr>
              <a:buFont typeface="Euphemia"/>
              <a:buChar char="–"/>
            </a:pPr>
            <a:r>
              <a:rPr b="0" lang="en-US" sz="1600" spc="-1" strike="noStrike">
                <a:solidFill>
                  <a:srgbClr val="164b4f"/>
                </a:solidFill>
                <a:latin typeface="Euphemia"/>
              </a:rPr>
              <a:t>Command-line interpreter: you type a command, and it runs it</a:t>
            </a:r>
            <a:endParaRPr b="0" lang="en-US" sz="1600" spc="-1" strike="noStrike">
              <a:solidFill>
                <a:srgbClr val="164b4f"/>
              </a:solidFill>
              <a:latin typeface="Euphemia"/>
            </a:endParaRPr>
          </a:p>
          <a:p>
            <a:pPr lvl="2" marL="777240" indent="-228600">
              <a:lnSpc>
                <a:spcPct val="90000"/>
              </a:lnSpc>
              <a:spcBef>
                <a:spcPts val="601"/>
              </a:spcBef>
              <a:buClr>
                <a:srgbClr val="164b4f"/>
              </a:buClr>
              <a:buFont typeface="Euphemia"/>
              <a:buChar char="–"/>
            </a:pPr>
            <a:r>
              <a:rPr b="0" lang="en-US" sz="1600" spc="-1" strike="noStrike">
                <a:solidFill>
                  <a:srgbClr val="164b4f"/>
                </a:solidFill>
                <a:latin typeface="Euphemia"/>
              </a:rPr>
              <a:t>Linux shells: bash and zsh. Windows: PowerShell</a:t>
            </a:r>
            <a:endParaRPr b="0" lang="en-US" sz="1600" spc="-1" strike="noStrike">
              <a:solidFill>
                <a:srgbClr val="164b4f"/>
              </a:solidFill>
              <a:latin typeface="Euphemia"/>
            </a:endParaRPr>
          </a:p>
          <a:p>
            <a:pPr lvl="2" marL="777240" indent="-228600">
              <a:lnSpc>
                <a:spcPct val="90000"/>
              </a:lnSpc>
              <a:spcBef>
                <a:spcPts val="601"/>
              </a:spcBef>
              <a:buClr>
                <a:srgbClr val="164b4f"/>
              </a:buClr>
              <a:buFont typeface="Euphemia"/>
              <a:buChar char="–"/>
            </a:pPr>
            <a:r>
              <a:rPr b="0" lang="en-US" sz="1600" spc="-1" strike="noStrike">
                <a:solidFill>
                  <a:srgbClr val="164b4f"/>
                </a:solidFill>
                <a:latin typeface="Euphemia"/>
              </a:rPr>
              <a:t>Most servers have no GUI, so IT jobs still use the shell every day</a:t>
            </a:r>
            <a:endParaRPr b="0" lang="en-US" sz="16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System calls invoked from user programs</a:t>
            </a:r>
            <a:endParaRPr b="0" lang="en-US" sz="1800" spc="-1" strike="noStrike">
              <a:solidFill>
                <a:srgbClr val="164b4f"/>
              </a:solidFill>
              <a:latin typeface="Euphemia"/>
            </a:endParaRPr>
          </a:p>
          <a:p>
            <a:pPr lvl="2" marL="777240" indent="-228600">
              <a:lnSpc>
                <a:spcPct val="90000"/>
              </a:lnSpc>
              <a:spcBef>
                <a:spcPts val="601"/>
              </a:spcBef>
              <a:buClr>
                <a:srgbClr val="164b4f"/>
              </a:buClr>
              <a:buFont typeface="Euphemia"/>
              <a:buChar char="–"/>
            </a:pPr>
            <a:r>
              <a:rPr b="0" lang="en-US" sz="1600" spc="-1" strike="noStrike">
                <a:solidFill>
                  <a:srgbClr val="164b4f"/>
                </a:solidFill>
                <a:latin typeface="Euphemia"/>
              </a:rPr>
              <a:t>How programs ask the kernel for help (next slide)</a:t>
            </a:r>
            <a:endParaRPr b="0" lang="en-US" sz="16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System Calls</a:t>
            </a:r>
            <a:endParaRPr b="0" lang="en-US" sz="3600" spc="-1" strike="noStrike">
              <a:solidFill>
                <a:srgbClr val="164b4f"/>
              </a:solidFill>
              <a:latin typeface="Euphemia"/>
            </a:endParaRPr>
          </a:p>
        </p:txBody>
      </p:sp>
      <p:sp>
        <p:nvSpPr>
          <p:cNvPr id="123"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How a program asks the kernel to do something for it</a:t>
            </a:r>
            <a:endParaRPr b="0" lang="en-US" sz="22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Open a file, send data over the network, start another program</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Think of a restaurant</a:t>
            </a:r>
            <a:endParaRPr b="0" lang="en-US" sz="22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You (the program) can't walk into the kitchen (the hardware)</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You give your order to the server (a system call)</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The kitchen staff (the kernel) does the work and brings back the result</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System calls are part of the Application Programming Interface (API)</a:t>
            </a:r>
            <a:endParaRPr b="0" lang="en-US" sz="2200" spc="-1" strike="noStrike">
              <a:solidFill>
                <a:srgbClr val="164b4f"/>
              </a:solidFill>
              <a:latin typeface="Euphemia"/>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Structure of an OS</a:t>
            </a:r>
            <a:endParaRPr b="0" lang="en-US" sz="3600" spc="-1" strike="noStrike">
              <a:solidFill>
                <a:srgbClr val="164b4f"/>
              </a:solidFill>
              <a:latin typeface="Euphemia"/>
            </a:endParaRPr>
          </a:p>
        </p:txBody>
      </p:sp>
      <p:pic>
        <p:nvPicPr>
          <p:cNvPr id="125" name="Picture 2" descr="Basic structure of an operating system, drawn as stacked layers. From the top: GUI, command line interpreter (shell), system call interface, process, memory, file, and device management, and hardware control. The bottom three layers are labeled as the kernel."/>
          <p:cNvPicPr/>
          <p:nvPr/>
        </p:nvPicPr>
        <p:blipFill>
          <a:blip r:embed="rId1"/>
          <a:stretch/>
        </p:blipFill>
        <p:spPr>
          <a:xfrm>
            <a:off x="836640" y="1639800"/>
            <a:ext cx="5245560" cy="4495320"/>
          </a:xfrm>
          <a:prstGeom prst="rect">
            <a:avLst/>
          </a:prstGeom>
          <a:ln w="0">
            <a:noFill/>
          </a:ln>
        </p:spPr>
      </p:pic>
      <p:pic>
        <p:nvPicPr>
          <p:cNvPr id="126" name="Picture 3" descr="Abstract view of an operating system. Stacked boxes from the top: GUI, shell, and system call interface, labeled abstract OS views. Below that is the kernel, labeled low-level OS view. A two-way arrow connects the kernel to the hardware, labeled hardware view."/>
          <p:cNvPicPr/>
          <p:nvPr/>
        </p:nvPicPr>
        <p:blipFill>
          <a:blip r:embed="rId2"/>
          <a:stretch/>
        </p:blipFill>
        <p:spPr>
          <a:xfrm>
            <a:off x="6094440" y="2052360"/>
            <a:ext cx="5943240" cy="4078080"/>
          </a:xfrm>
          <a:prstGeom prst="rect">
            <a:avLst/>
          </a:prstGeom>
          <a:ln w="0">
            <a:noFill/>
          </a:ln>
        </p:spPr>
      </p:pic>
      <p:sp>
        <p:nvSpPr>
          <p:cNvPr id="127" name="TextBox 3"/>
          <p:cNvSpPr/>
          <p:nvPr/>
        </p:nvSpPr>
        <p:spPr>
          <a:xfrm>
            <a:off x="760320" y="6221880"/>
            <a:ext cx="5181120" cy="336240"/>
          </a:xfrm>
          <a:prstGeom prst="rect">
            <a:avLst/>
          </a:prstGeom>
          <a:noFill/>
          <a:ln w="0">
            <a:noFill/>
          </a:ln>
        </p:spPr>
        <p:style>
          <a:lnRef idx="0"/>
          <a:fillRef idx="0"/>
          <a:effectRef idx="0"/>
          <a:fontRef idx="minor"/>
        </p:style>
        <p:txBody>
          <a:bodyPr lIns="90000" rIns="90000" tIns="45000" bIns="45000" anchor="t">
            <a:spAutoFit/>
          </a:bodyPr>
          <a:p>
            <a:pPr>
              <a:lnSpc>
                <a:spcPct val="90000"/>
              </a:lnSpc>
              <a:buNone/>
            </a:pPr>
            <a:r>
              <a:rPr b="0" lang="en-US" sz="1800" spc="-1" strike="noStrike">
                <a:solidFill>
                  <a:srgbClr val="164b4f"/>
                </a:solidFill>
                <a:latin typeface="Euphemia"/>
              </a:rPr>
              <a:t>Basic Structure of an OS</a:t>
            </a:r>
            <a:endParaRPr b="0" lang="en-US" sz="1800" spc="-1" strike="noStrike">
              <a:latin typeface="Arial"/>
            </a:endParaRPr>
          </a:p>
        </p:txBody>
      </p:sp>
      <p:sp>
        <p:nvSpPr>
          <p:cNvPr id="128" name="TextBox 4"/>
          <p:cNvSpPr/>
          <p:nvPr/>
        </p:nvSpPr>
        <p:spPr>
          <a:xfrm>
            <a:off x="6094440" y="6188400"/>
            <a:ext cx="4723920" cy="336240"/>
          </a:xfrm>
          <a:prstGeom prst="rect">
            <a:avLst/>
          </a:prstGeom>
          <a:noFill/>
          <a:ln w="0">
            <a:noFill/>
          </a:ln>
        </p:spPr>
        <p:style>
          <a:lnRef idx="0"/>
          <a:fillRef idx="0"/>
          <a:effectRef idx="0"/>
          <a:fontRef idx="minor"/>
        </p:style>
        <p:txBody>
          <a:bodyPr lIns="90000" rIns="90000" tIns="45000" bIns="45000" anchor="t">
            <a:spAutoFit/>
          </a:bodyPr>
          <a:p>
            <a:pPr>
              <a:lnSpc>
                <a:spcPct val="90000"/>
              </a:lnSpc>
              <a:buNone/>
            </a:pPr>
            <a:r>
              <a:rPr b="0" lang="en-US" sz="1800" spc="-1" strike="noStrike">
                <a:solidFill>
                  <a:srgbClr val="164b4f"/>
                </a:solidFill>
                <a:latin typeface="Euphemia"/>
              </a:rPr>
              <a:t>Abstract View of an OS</a:t>
            </a:r>
            <a:endParaRPr b="0" lang="en-US" sz="1800" spc="-1" strike="noStrike">
              <a:latin typeface="Arial"/>
            </a:endParaRPr>
          </a:p>
        </p:txBody>
      </p:sp>
    </p:spTree>
  </p:cSld>
  <mc:AlternateContent>
    <mc:Choice Requires="p14">
      <p:transition spd="med" p14:dur="700">
        <p:fade/>
      </p:transition>
    </mc:Choice>
    <mc:Fallback>
      <p:transition spd="med">
        <p:fade/>
      </p:transition>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Services Provided by the OS</a:t>
            </a:r>
            <a:endParaRPr b="0" lang="en-US" sz="3600" spc="-1" strike="noStrike">
              <a:solidFill>
                <a:srgbClr val="164b4f"/>
              </a:solidFill>
              <a:latin typeface="Euphemia"/>
            </a:endParaRPr>
          </a:p>
        </p:txBody>
      </p:sp>
      <p:sp>
        <p:nvSpPr>
          <p:cNvPr id="130"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Process control, execution, scheduling, etc.</a:t>
            </a:r>
            <a:endParaRPr b="0" lang="en-US" sz="22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Communication between processes</a:t>
            </a:r>
            <a:endParaRPr b="0" lang="en-US" sz="22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File manipulation</a:t>
            </a:r>
            <a:endParaRPr b="0" lang="en-US" sz="22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Device manipulation</a:t>
            </a:r>
            <a:endParaRPr b="0" lang="en-US" sz="22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Information maintenance, such as the time, date, and system logs</a:t>
            </a:r>
            <a:endParaRPr b="0" lang="en-US" sz="22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Memory management</a:t>
            </a:r>
            <a:endParaRPr b="0" lang="en-US" sz="22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Security and protection, such as user accounts and permissions</a:t>
            </a:r>
            <a:endParaRPr b="0" lang="en-US" sz="22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Categories of Operating Systems</a:t>
            </a:r>
            <a:endParaRPr b="0" lang="en-US" sz="3600" spc="-1" strike="noStrike">
              <a:solidFill>
                <a:srgbClr val="164b4f"/>
              </a:solidFill>
              <a:latin typeface="Euphemia"/>
            </a:endParaRPr>
          </a:p>
        </p:txBody>
      </p:sp>
      <p:sp>
        <p:nvSpPr>
          <p:cNvPr id="132"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u="sng">
                <a:solidFill>
                  <a:srgbClr val="164b4f"/>
                </a:solidFill>
                <a:uFillTx/>
                <a:latin typeface="Euphemia"/>
              </a:rPr>
              <a:t>Batch</a:t>
            </a:r>
            <a:r>
              <a:rPr b="0" lang="en-US" sz="2000" spc="-1" strike="noStrike">
                <a:solidFill>
                  <a:srgbClr val="164b4f"/>
                </a:solidFill>
                <a:latin typeface="Euphemia"/>
              </a:rPr>
              <a:t> systems: jobs submitted in sequence for processing</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Still used for big jobs no one waits on: overnight payroll, scheduled cron jobs on Linux</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u="sng">
                <a:solidFill>
                  <a:srgbClr val="164b4f"/>
                </a:solidFill>
                <a:uFillTx/>
                <a:latin typeface="Euphemia"/>
              </a:rPr>
              <a:t>Interactive</a:t>
            </a:r>
            <a:r>
              <a:rPr b="0" lang="en-US" sz="2000" spc="-1" strike="noStrike">
                <a:solidFill>
                  <a:srgbClr val="164b4f"/>
                </a:solidFill>
                <a:latin typeface="Euphemia"/>
              </a:rPr>
              <a:t> systems: support computing for online users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The most common type is time-sharing (multi-user). Your laptop and phone are interactive</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u="sng">
                <a:solidFill>
                  <a:srgbClr val="164b4f"/>
                </a:solidFill>
                <a:uFillTx/>
                <a:latin typeface="Euphemia"/>
              </a:rPr>
              <a:t>Real-time</a:t>
            </a:r>
            <a:r>
              <a:rPr b="0" lang="en-US" sz="2000" spc="-1" strike="noStrike">
                <a:solidFill>
                  <a:srgbClr val="164b4f"/>
                </a:solidFill>
                <a:latin typeface="Euphemia"/>
              </a:rPr>
              <a:t> systems: very tight timing constraints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Hard real-time: missing a deadline is a failure, such as airbags or anti-lock brakes</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Soft real-time: missing a deadline is annoying, such as a video call stuttering</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u="sng">
                <a:solidFill>
                  <a:srgbClr val="164b4f"/>
                </a:solidFill>
                <a:uFillTx/>
                <a:latin typeface="Euphemia"/>
              </a:rPr>
              <a:t>Hybrid</a:t>
            </a:r>
            <a:r>
              <a:rPr b="0" lang="en-US" sz="2000" spc="-1" strike="noStrike">
                <a:solidFill>
                  <a:srgbClr val="164b4f"/>
                </a:solidFill>
                <a:latin typeface="Euphemia"/>
              </a:rPr>
              <a:t> systems: support batch and interactive computing</a:t>
            </a:r>
            <a:endParaRPr b="0" lang="en-US" sz="20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Operating System Families</a:t>
            </a:r>
            <a:endParaRPr b="0" lang="en-US" sz="3600" spc="-1" strike="noStrike">
              <a:solidFill>
                <a:srgbClr val="164b4f"/>
              </a:solidFill>
              <a:latin typeface="Euphemia"/>
            </a:endParaRPr>
          </a:p>
        </p:txBody>
      </p:sp>
      <p:sp>
        <p:nvSpPr>
          <p:cNvPr id="134"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Windows</a:t>
            </a:r>
            <a:endParaRPr b="0" lang="en-US" sz="22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Unix and Unix-like</a:t>
            </a:r>
            <a:endParaRPr b="0" lang="en-US" sz="22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Linux, including Android and ChromeOS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BSD, such as FreeBSD, found in network equipment and game consoles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macOS and iOS, built on Apple's Darwin, which has BSD roots. macOS is certified Unix</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Mainframe systems, such as IBM z/OS, which still run many banks, airlines, and government systems</a:t>
            </a:r>
            <a:endParaRPr b="0" lang="en-US" sz="22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Windows</a:t>
            </a:r>
            <a:endParaRPr b="0" lang="en-US" sz="3600" spc="-1" strike="noStrike">
              <a:solidFill>
                <a:srgbClr val="164b4f"/>
              </a:solidFill>
              <a:latin typeface="Euphemia"/>
            </a:endParaRPr>
          </a:p>
        </p:txBody>
      </p:sp>
      <p:sp>
        <p:nvSpPr>
          <p:cNvPr id="136" name="PlaceHolder 2"/>
          <p:cNvSpPr>
            <a:spLocks noGrp="1"/>
          </p:cNvSpPr>
          <p:nvPr>
            <p:ph/>
          </p:nvPr>
        </p:nvSpPr>
        <p:spPr>
          <a:xfrm>
            <a:off x="1293840" y="5486400"/>
            <a:ext cx="10532880" cy="685440"/>
          </a:xfrm>
          <a:prstGeom prst="rect">
            <a:avLst/>
          </a:prstGeom>
          <a:noFill/>
          <a:ln w="0">
            <a:noFill/>
          </a:ln>
        </p:spPr>
        <p:txBody>
          <a:bodyPr anchor="t">
            <a:normAutofit fontScale="92000"/>
          </a:bodyPr>
          <a:p>
            <a:pPr marL="223920" indent="-228600">
              <a:lnSpc>
                <a:spcPct val="90000"/>
              </a:lnSpc>
              <a:spcBef>
                <a:spcPts val="1599"/>
              </a:spcBef>
              <a:buClr>
                <a:srgbClr val="164b4f"/>
              </a:buClr>
              <a:buFont typeface="Arial"/>
              <a:buChar char="•"/>
            </a:pPr>
            <a:r>
              <a:rPr b="0" lang="en-US" sz="1600" spc="-1" strike="noStrike">
                <a:solidFill>
                  <a:srgbClr val="164b4f"/>
                </a:solidFill>
                <a:latin typeface="Euphemia"/>
              </a:rPr>
              <a:t>Image: </a:t>
            </a:r>
            <a:r>
              <a:rPr b="0" lang="en-US" sz="1600" spc="-1" strike="noStrike" u="sng">
                <a:solidFill>
                  <a:srgbClr val="27a99a"/>
                </a:solidFill>
                <a:uFillTx/>
                <a:latin typeface="Euphemia"/>
                <a:hlinkClick r:id="rId1"/>
              </a:rPr>
              <a:t>Microsoft family tree, Neowin (archived, versions up to 2012)</a:t>
            </a:r>
            <a:endParaRPr b="0" lang="en-US" sz="16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1600" spc="-1" strike="noStrike">
                <a:solidFill>
                  <a:srgbClr val="164b4f"/>
                </a:solidFill>
                <a:latin typeface="Euphemia"/>
              </a:rPr>
              <a:t>Current list: </a:t>
            </a:r>
            <a:r>
              <a:rPr b="0" lang="en-US" sz="1600" spc="-1" strike="noStrike" u="sng">
                <a:solidFill>
                  <a:srgbClr val="27a99a"/>
                </a:solidFill>
                <a:uFillTx/>
                <a:latin typeface="Euphemia"/>
                <a:hlinkClick r:id="rId2"/>
              </a:rPr>
              <a:t>Wikipedia, List of Microsoft Windows versions</a:t>
            </a:r>
            <a:endParaRPr b="0" lang="en-US" sz="1600" spc="-1" strike="noStrike">
              <a:solidFill>
                <a:srgbClr val="164b4f"/>
              </a:solidFill>
              <a:latin typeface="Euphemia"/>
            </a:endParaRPr>
          </a:p>
        </p:txBody>
      </p:sp>
      <p:pic>
        <p:nvPicPr>
          <p:cNvPr id="137" name="Picture 2" descr="Family tree titled The Evolution of Microsoft Operating Systems, covering up to 2012. MS-DOS leads to Windows 1.0 through Windows 95, 98, and ME. Windows NT 3.x, NT 4.0, and 2000 lead to Windows XP, Vista, 7, and 8, with Windows RT branching from 8. Windows CE and Windows Mobile lead to Windows Phone 7 and 8. Separate branches show OS/2 and Xbox OS."/>
          <p:cNvPicPr/>
          <p:nvPr/>
        </p:nvPicPr>
        <p:blipFill>
          <a:blip r:embed="rId3"/>
          <a:stretch/>
        </p:blipFill>
        <p:spPr>
          <a:xfrm>
            <a:off x="379440" y="1447920"/>
            <a:ext cx="11675880" cy="3918960"/>
          </a:xfrm>
          <a:prstGeom prst="rect">
            <a:avLst/>
          </a:prstGeom>
          <a:ln w="0">
            <a:noFill/>
          </a:ln>
        </p:spPr>
      </p:pic>
    </p:spTree>
  </p:cSld>
  <mc:AlternateContent>
    <mc:Choice Requires="p14">
      <p:transition spd="med" p14:dur="700">
        <p:fade/>
      </p:transition>
    </mc:Choice>
    <mc:Fallback>
      <p:transition spd="med">
        <p:fade/>
      </p:transition>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Unix and Unix-Like</a:t>
            </a:r>
            <a:endParaRPr b="0" lang="en-US" sz="3600" spc="-1" strike="noStrike">
              <a:solidFill>
                <a:srgbClr val="164b4f"/>
              </a:solidFill>
              <a:latin typeface="Euphemia"/>
            </a:endParaRPr>
          </a:p>
        </p:txBody>
      </p:sp>
      <p:sp>
        <p:nvSpPr>
          <p:cNvPr id="139" name="PlaceHolder 2"/>
          <p:cNvSpPr>
            <a:spLocks noGrp="1"/>
          </p:cNvSpPr>
          <p:nvPr>
            <p:ph/>
          </p:nvPr>
        </p:nvSpPr>
        <p:spPr>
          <a:xfrm>
            <a:off x="8799840" y="1752480"/>
            <a:ext cx="3199680" cy="439956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1800" spc="-1" strike="noStrike">
                <a:solidFill>
                  <a:srgbClr val="164b4f"/>
                </a:solidFill>
                <a:latin typeface="Euphemia"/>
              </a:rPr>
              <a:t>Simplified tree: </a:t>
            </a:r>
            <a:r>
              <a:rPr b="0" lang="en-US" sz="1800" spc="-1" strike="noStrike" u="sng">
                <a:solidFill>
                  <a:srgbClr val="27a99a"/>
                </a:solidFill>
                <a:uFillTx/>
                <a:latin typeface="Euphemia"/>
                <a:hlinkClick r:id="rId1"/>
              </a:rPr>
              <a:t>Wikipedia, Unix history</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1800" spc="-1" strike="noStrike">
                <a:solidFill>
                  <a:srgbClr val="164b4f"/>
                </a:solidFill>
                <a:latin typeface="Euphemia"/>
              </a:rPr>
              <a:t>Full chart: </a:t>
            </a:r>
            <a:r>
              <a:rPr b="0" lang="en-US" sz="1800" spc="-1" strike="noStrike" u="sng">
                <a:solidFill>
                  <a:srgbClr val="27a99a"/>
                </a:solidFill>
                <a:uFillTx/>
                <a:latin typeface="Euphemia"/>
                <a:hlinkClick r:id="rId2"/>
              </a:rPr>
              <a:t>levenez.com/unix</a:t>
            </a:r>
            <a:endParaRPr b="0" lang="en-US" sz="1800" spc="-1" strike="noStrike">
              <a:solidFill>
                <a:srgbClr val="164b4f"/>
              </a:solidFill>
              <a:latin typeface="Euphemia"/>
            </a:endParaRPr>
          </a:p>
        </p:txBody>
      </p:sp>
      <p:pic>
        <p:nvPicPr>
          <p:cNvPr id="140" name="Picture 2" descr="Unix family tree from 1969 to 2008. Starting from Unics and the Unix Time-Sharing System, branches lead to BSD, System V, and many commercial systems. Open source systems (green) include Minix, Linux, FreeBSD, NetBSD, and OpenBSD. Closed source systems (red) include SunOS, Solaris, AIX, HP-UX, and Xenix. Mac OS X (yellow, mixed source) grows out of NeXTSTEP and BSD."/>
          <p:cNvPicPr/>
          <p:nvPr/>
        </p:nvPicPr>
        <p:blipFill>
          <a:blip r:embed="rId3"/>
          <a:stretch/>
        </p:blipFill>
        <p:spPr>
          <a:xfrm>
            <a:off x="1293840" y="1752480"/>
            <a:ext cx="7381440" cy="4695480"/>
          </a:xfrm>
          <a:prstGeom prst="rect">
            <a:avLst/>
          </a:prstGeom>
          <a:ln w="0">
            <a:noFill/>
          </a:ln>
        </p:spPr>
      </p:pic>
      <p:sp>
        <p:nvSpPr>
          <p:cNvPr id="141" name="TextBox 3"/>
          <p:cNvSpPr/>
          <p:nvPr/>
        </p:nvSpPr>
        <p:spPr>
          <a:xfrm>
            <a:off x="1293840" y="6458760"/>
            <a:ext cx="8227800" cy="336240"/>
          </a:xfrm>
          <a:prstGeom prst="rect">
            <a:avLst/>
          </a:prstGeom>
          <a:noFill/>
          <a:ln w="0">
            <a:noFill/>
          </a:ln>
        </p:spPr>
        <p:style>
          <a:lnRef idx="0"/>
          <a:fillRef idx="0"/>
          <a:effectRef idx="0"/>
          <a:fontRef idx="minor"/>
        </p:style>
        <p:txBody>
          <a:bodyPr lIns="90000" rIns="90000" tIns="45000" bIns="45000" anchor="t">
            <a:spAutoFit/>
          </a:bodyPr>
          <a:p>
            <a:pPr>
              <a:lnSpc>
                <a:spcPct val="90000"/>
              </a:lnSpc>
              <a:buNone/>
            </a:pPr>
            <a:r>
              <a:rPr b="0" lang="en-US" sz="1800" spc="-1" strike="noStrike">
                <a:solidFill>
                  <a:srgbClr val="164b4f"/>
                </a:solidFill>
                <a:latin typeface="Euphemia"/>
              </a:rPr>
              <a:t>Unix family tree (2009)</a:t>
            </a:r>
            <a:endParaRPr b="0" lang="en-US" sz="1800" spc="-1" strike="noStrike">
              <a:latin typeface="Arial"/>
            </a:endParaRPr>
          </a:p>
        </p:txBody>
      </p:sp>
    </p:spTree>
  </p:cSld>
  <mc:AlternateContent>
    <mc:Choice Requires="p14">
      <p:transition spd="med" p14:dur="700">
        <p:fade/>
      </p:transition>
    </mc:Choice>
    <mc:Fallback>
      <p:transition spd="med">
        <p:fade/>
      </p:transition>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PlaceHolder 1"/>
          <p:cNvSpPr>
            <a:spLocks noGrp="1"/>
          </p:cNvSpPr>
          <p:nvPr>
            <p:ph type="title"/>
          </p:nvPr>
        </p:nvSpPr>
        <p:spPr>
          <a:xfrm>
            <a:off x="1293840" y="380880"/>
            <a:ext cx="749952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Linux Distribution Family Trees</a:t>
            </a:r>
            <a:endParaRPr b="0" lang="en-US" sz="3600" spc="-1" strike="noStrike">
              <a:solidFill>
                <a:srgbClr val="164b4f"/>
              </a:solidFill>
              <a:latin typeface="Euphemia"/>
            </a:endParaRPr>
          </a:p>
        </p:txBody>
      </p:sp>
      <p:sp>
        <p:nvSpPr>
          <p:cNvPr id="143" name="PlaceHolder 2"/>
          <p:cNvSpPr>
            <a:spLocks noGrp="1"/>
          </p:cNvSpPr>
          <p:nvPr>
            <p:ph/>
          </p:nvPr>
        </p:nvSpPr>
        <p:spPr>
          <a:xfrm>
            <a:off x="1293840" y="1676520"/>
            <a:ext cx="7399800" cy="449964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A distribution (distro) is the Linux kernel bundled with tools, a GUI, and apps</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Many distros are built on other distros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Linux Mint is built on Ubuntu, which is built on Debian</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Image: </a:t>
            </a:r>
            <a:r>
              <a:rPr b="0" lang="en-US" sz="2000" spc="-1" strike="noStrike" u="sng">
                <a:solidFill>
                  <a:srgbClr val="27a99a"/>
                </a:solidFill>
                <a:uFillTx/>
                <a:latin typeface="Euphemia"/>
                <a:hlinkClick r:id="rId1"/>
              </a:rPr>
              <a:t>Ubuntu family tree (2012 snapshot)</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Up to date: </a:t>
            </a:r>
            <a:r>
              <a:rPr b="0" lang="en-US" sz="2000" spc="-1" strike="noStrike" u="sng">
                <a:solidFill>
                  <a:srgbClr val="27a99a"/>
                </a:solidFill>
                <a:uFillTx/>
                <a:latin typeface="Euphemia"/>
                <a:hlinkClick r:id="rId2"/>
              </a:rPr>
              <a:t>Linux Distributions Timeline</a:t>
            </a:r>
            <a:endParaRPr b="0" lang="en-US" sz="2000" spc="-1" strike="noStrike">
              <a:solidFill>
                <a:srgbClr val="164b4f"/>
              </a:solidFill>
              <a:latin typeface="Euphemia"/>
            </a:endParaRPr>
          </a:p>
        </p:txBody>
      </p:sp>
      <p:pic>
        <p:nvPicPr>
          <p:cNvPr id="144" name="Picture 2" descr="Ubuntu family tree from 2004 to 2013, showing dozens of Linux distributions branching off Ubuntu over time, each drawn as a colored line."/>
          <p:cNvPicPr/>
          <p:nvPr/>
        </p:nvPicPr>
        <p:blipFill>
          <a:blip r:embed="rId3"/>
          <a:stretch/>
        </p:blipFill>
        <p:spPr>
          <a:xfrm>
            <a:off x="8913960" y="1066680"/>
            <a:ext cx="2876040" cy="5705280"/>
          </a:xfrm>
          <a:prstGeom prst="rect">
            <a:avLst/>
          </a:prstGeom>
          <a:ln w="0">
            <a:noFill/>
          </a:ln>
        </p:spPr>
      </p:pic>
    </p:spTree>
  </p:cSld>
  <mc:AlternateContent>
    <mc:Choice Requires="p14">
      <p:transition spd="med" p14:dur="700">
        <p:fade/>
      </p:transition>
    </mc:Choice>
    <mc:Fallback>
      <p:transition spd="med">
        <p:fade/>
      </p:transition>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Operating Systems Today</a:t>
            </a:r>
            <a:endParaRPr b="0" lang="en-US" sz="3600" spc="-1" strike="noStrike">
              <a:solidFill>
                <a:srgbClr val="164b4f"/>
              </a:solidFill>
              <a:latin typeface="Euphemia"/>
            </a:endParaRPr>
          </a:p>
        </p:txBody>
      </p:sp>
      <p:sp>
        <p:nvSpPr>
          <p:cNvPr id="146"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Desktop and laptop: Windows 11, macOS, Linux (Ubuntu, Fedora, Linux Mint), ChromeOS</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Servers and cloud: Linux (RHEL, Ubuntu Server, Debian), Windows Server, FreeBSD, IBM z/OS</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Mobile: Android (built on Linux), iOS and iPadOS</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TVs and cars: Google TV, Tizen, webOS, Android Automotive, Automotive Grade Linux</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Small devices: FreeRTOS, Zephyr</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Every version eventually stops getting security updates (end of life)</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Microsoft ended support for Windows 10 in October 2025</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Look up any version at </a:t>
            </a:r>
            <a:r>
              <a:rPr b="0" lang="en-US" sz="1800" spc="-1" strike="noStrike" u="sng">
                <a:solidFill>
                  <a:srgbClr val="27a99a"/>
                </a:solidFill>
                <a:uFillTx/>
                <a:latin typeface="Euphemia"/>
                <a:hlinkClick r:id="rId1"/>
              </a:rPr>
              <a:t>endoflife.date</a:t>
            </a:r>
            <a:endParaRPr b="0" lang="en-US" sz="18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Historical and Legacy Systems</a:t>
            </a:r>
            <a:endParaRPr b="0" lang="en-US" sz="3600" spc="-1" strike="noStrike">
              <a:solidFill>
                <a:srgbClr val="164b4f"/>
              </a:solidFill>
              <a:latin typeface="Euphemia"/>
            </a:endParaRPr>
          </a:p>
        </p:txBody>
      </p:sp>
      <p:sp>
        <p:nvSpPr>
          <p:cNvPr id="148"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1" lang="en-US" sz="2000" spc="-1" strike="noStrike">
                <a:solidFill>
                  <a:srgbClr val="164b4f"/>
                </a:solidFill>
                <a:latin typeface="Euphemia"/>
              </a:rPr>
              <a:t>Historical note:</a:t>
            </a:r>
            <a:r>
              <a:rPr b="0" lang="en-US" sz="2000" spc="-1" strike="noStrike">
                <a:solidFill>
                  <a:srgbClr val="164b4f"/>
                </a:solidFill>
                <a:latin typeface="Euphemia"/>
              </a:rPr>
              <a:t> major systems that few or no new computers use today</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Older Windows: 98, Me, CE, 2000, XP, Vista, 7, and 8</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Solaris (Sun, now Oracle), OSF/1 (DEC), IRIX (Silicon Graphics), OS/2 (IBM)</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VMS (DEC/Compaq/HP), still sold today as OpenVMS</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OS/390 (IBM), now called z/OS</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Still important because replacing old systems is expensive or risky, so companies keep them running for years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Example: a factory machine or medical device that only works with Windows XP</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IT workers need to recognize these systems, and know the risk of running an OS with no security updates</a:t>
            </a:r>
            <a:endParaRPr b="0" lang="en-US" sz="1800" spc="-1" strike="noStrike">
              <a:solidFill>
                <a:srgbClr val="164b4f"/>
              </a:solidFill>
              <a:latin typeface="Euphemia"/>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Current Trends</a:t>
            </a:r>
            <a:endParaRPr b="0" lang="en-US" sz="3600" spc="-1" strike="noStrike">
              <a:solidFill>
                <a:srgbClr val="164b4f"/>
              </a:solidFill>
              <a:latin typeface="Euphemia"/>
            </a:endParaRPr>
          </a:p>
        </p:txBody>
      </p:sp>
      <p:sp>
        <p:nvSpPr>
          <p:cNvPr id="150" name="PlaceHolder 2"/>
          <p:cNvSpPr>
            <a:spLocks noGrp="1"/>
          </p:cNvSpPr>
          <p:nvPr>
            <p:ph/>
          </p:nvPr>
        </p:nvSpPr>
        <p:spPr>
          <a:xfrm>
            <a:off x="1293840" y="1676520"/>
            <a:ext cx="9600840" cy="4495320"/>
          </a:xfrm>
          <a:prstGeom prst="rect">
            <a:avLst/>
          </a:prstGeom>
          <a:noFill/>
          <a:ln w="0">
            <a:noFill/>
          </a:ln>
        </p:spPr>
        <p:txBody>
          <a:bodyPr anchor="t">
            <a:normAutofit fontScale="91000"/>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Middleware: connects programs across a network and different kinds of machines</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Web and cloud services: ready-to-use pieces, such as maps, payments, or logins</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Cloud computing: the OS runs on rented servers in someone else's data center</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Virtual machines (VMs) and containers (Week 14)</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Embedded operating systems and the Internet of Things (IoT)</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Mobile</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Distributed systems (Week 14)</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Security built into hardware, and memory-safe languages such as Rust</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AI features built into the operating system</a:t>
            </a:r>
            <a:endParaRPr b="0" lang="en-US" sz="20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Mobile Operating Systems</a:t>
            </a:r>
            <a:endParaRPr b="0" lang="en-US" sz="3600" spc="-1" strike="noStrike">
              <a:solidFill>
                <a:srgbClr val="164b4f"/>
              </a:solidFill>
              <a:latin typeface="Euphemia"/>
            </a:endParaRPr>
          </a:p>
        </p:txBody>
      </p:sp>
      <p:sp>
        <p:nvSpPr>
          <p:cNvPr id="152"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Control smartphones, tablets, and smartwatches</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1" lang="en-US" sz="2000" spc="-1" strike="noStrike">
                <a:solidFill>
                  <a:srgbClr val="164b4f"/>
                </a:solidFill>
                <a:latin typeface="Euphemia"/>
              </a:rPr>
              <a:t>Historical note:</a:t>
            </a:r>
            <a:r>
              <a:rPr b="0" lang="en-US" sz="2000" spc="-1" strike="noStrike">
                <a:solidFill>
                  <a:srgbClr val="164b4f"/>
                </a:solidFill>
                <a:latin typeface="Euphemia"/>
              </a:rPr>
              <a:t> early mobile operating systems were much smaller and simpler than desktop ones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Today Android and iOS are full operating systems, built on the same foundations as Linux and macOS</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Still worth knowing because phones now need the same security updates as laptops</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Mobile operating systems focus on:</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Battery life</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Wireless: cellular, Wi-Fi, and Bluetooth</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Touch screens</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Keeping apps separated for security (sandboxing)</a:t>
            </a:r>
            <a:endParaRPr b="0" lang="en-US" sz="18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Embedded Operating Systems</a:t>
            </a:r>
            <a:endParaRPr b="0" lang="en-US" sz="3600" spc="-1" strike="noStrike">
              <a:solidFill>
                <a:srgbClr val="164b4f"/>
              </a:solidFill>
              <a:latin typeface="Euphemia"/>
            </a:endParaRPr>
          </a:p>
        </p:txBody>
      </p:sp>
      <p:sp>
        <p:nvSpPr>
          <p:cNvPr id="154"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A computer built inside another device to do a specific job</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Small controllers (microcontrollers)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No operating system, or a small real-time OS such as FreeRTOS or Zephyr</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Microwaves, airbag and brake controllers, fitness trackers, smart bulbs</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Very compact, efficient, and specialized</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Powerful devices run a full operating system, usually based on Linux</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Smart TVs: Google TV, Tizen, webOS. They install apps like a phone</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Car dashboards: Android Automotive, Automotive Grade Linux, QNX</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Routers, smart speakers, and game consoles</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A modern car has both: a full OS for the screen and maps, and dozens of real-time controllers for brakes, airbags, and the engine</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Connected cars can be hacked remotely, like the 2015 Jeep hack (Week 13)</a:t>
            </a:r>
            <a:endParaRPr b="0" lang="en-US" sz="20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Internet of Things (IoT)</a:t>
            </a:r>
            <a:endParaRPr b="0" lang="en-US" sz="3600" spc="-1" strike="noStrike">
              <a:solidFill>
                <a:srgbClr val="164b4f"/>
              </a:solidFill>
              <a:latin typeface="Euphemia"/>
            </a:endParaRPr>
          </a:p>
        </p:txBody>
      </p:sp>
      <p:sp>
        <p:nvSpPr>
          <p:cNvPr id="156"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Everyday devices connected to the Internet</a:t>
            </a:r>
            <a:endParaRPr b="0" lang="en-US" sz="22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Smart doorbells, thermostats, speakers, plugs, cameras, and appliances</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Most are embedded systems: anything from a tiny real-time OS to full Linux</a:t>
            </a:r>
            <a:endParaRPr b="0" lang="en-US" sz="22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200" spc="-1" strike="noStrike">
                <a:solidFill>
                  <a:srgbClr val="164b4f"/>
                </a:solidFill>
                <a:latin typeface="Euphemia"/>
              </a:rPr>
              <a:t>Challenges</a:t>
            </a:r>
            <a:endParaRPr b="0" lang="en-US" sz="22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Security: weak default passwords, and some never get updates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Hacking: in 2016, the Mirai malware took over home routers and cameras that still had default passwords (Week 13)</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Short support life: a company can stop updates, or shut down the app the device needs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2000" spc="-1" strike="noStrike">
                <a:solidFill>
                  <a:srgbClr val="164b4f"/>
                </a:solidFill>
                <a:latin typeface="Euphemia"/>
              </a:rPr>
              <a:t>Brands that don't work together. Matter (2022) is one example of a standard so they can</a:t>
            </a:r>
            <a:endParaRPr b="0" lang="en-US" sz="2000" spc="-1" strike="noStrike">
              <a:solidFill>
                <a:srgbClr val="164b4f"/>
              </a:solidFill>
              <a:latin typeface="Euphemia"/>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type="title"/>
          </p:nvPr>
        </p:nvSpPr>
        <p:spPr>
          <a:xfrm>
            <a:off x="1293840" y="380880"/>
            <a:ext cx="9600840" cy="1142640"/>
          </a:xfrm>
          <a:prstGeom prst="rect">
            <a:avLst/>
          </a:prstGeom>
          <a:noFill/>
          <a:ln w="0">
            <a:noFill/>
          </a:ln>
        </p:spPr>
        <p:txBody>
          <a:bodyPr anchor="b">
            <a:noAutofit/>
          </a:bodyPr>
          <a:p>
            <a:pPr>
              <a:lnSpc>
                <a:spcPct val="90000"/>
              </a:lnSpc>
              <a:buNone/>
            </a:pPr>
            <a:r>
              <a:rPr b="0" lang="en-US" sz="3600" spc="-1" strike="noStrike">
                <a:solidFill>
                  <a:srgbClr val="164b4f"/>
                </a:solidFill>
                <a:latin typeface="Euphemia"/>
              </a:rPr>
              <a:t>System Implementation</a:t>
            </a:r>
            <a:endParaRPr b="0" lang="en-US" sz="3600" spc="-1" strike="noStrike">
              <a:solidFill>
                <a:srgbClr val="164b4f"/>
              </a:solidFill>
              <a:latin typeface="Euphemia"/>
            </a:endParaRPr>
          </a:p>
        </p:txBody>
      </p:sp>
      <p:sp>
        <p:nvSpPr>
          <p:cNvPr id="158" name="PlaceHolder 2"/>
          <p:cNvSpPr>
            <a:spLocks noGrp="1"/>
          </p:cNvSpPr>
          <p:nvPr>
            <p:ph/>
          </p:nvPr>
        </p:nvSpPr>
        <p:spPr>
          <a:xfrm>
            <a:off x="1293840" y="1676520"/>
            <a:ext cx="9600840" cy="4495320"/>
          </a:xfrm>
          <a:prstGeom prst="rect">
            <a:avLst/>
          </a:prstGeom>
          <a:noFill/>
          <a:ln w="0">
            <a:noFill/>
          </a:ln>
        </p:spPr>
        <p:txBody>
          <a:bodyPr anchor="t">
            <a:normAutofit/>
          </a:bodyPr>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Traditionally written in assembly language, operating systems can now be written in higher-level languages</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Unix was one of the first, rewritten in C in 1973</a:t>
            </a:r>
            <a:endParaRPr b="0" lang="en-US" sz="18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Linux, Windows, and macOS are still mostly C and C++</a:t>
            </a:r>
            <a:endParaRPr b="0" lang="en-US" sz="18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Code written in a high-level language can be written faster, is more compact, and is easier to understand and debug</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Far easier to </a:t>
            </a:r>
            <a:r>
              <a:rPr b="0" lang="en-US" sz="2000" spc="-1" strike="noStrike" u="sng">
                <a:solidFill>
                  <a:srgbClr val="164b4f"/>
                </a:solidFill>
                <a:uFillTx/>
                <a:latin typeface="Euphemia"/>
              </a:rPr>
              <a:t>port</a:t>
            </a:r>
            <a:r>
              <a:rPr b="0" lang="en-US" sz="2000" spc="-1" strike="noStrike">
                <a:solidFill>
                  <a:srgbClr val="164b4f"/>
                </a:solidFill>
                <a:latin typeface="Euphemia"/>
              </a:rPr>
              <a:t> (move to other hardware): Linux runs on everything from a Raspberry Pi to a supercomputer</a:t>
            </a:r>
            <a:endParaRPr b="0" lang="en-US" sz="2000" spc="-1" strike="noStrike">
              <a:solidFill>
                <a:srgbClr val="164b4f"/>
              </a:solidFill>
              <a:latin typeface="Euphemia"/>
            </a:endParaRPr>
          </a:p>
          <a:p>
            <a:pPr marL="223920" indent="-228600">
              <a:lnSpc>
                <a:spcPct val="90000"/>
              </a:lnSpc>
              <a:spcBef>
                <a:spcPts val="1599"/>
              </a:spcBef>
              <a:buClr>
                <a:srgbClr val="164b4f"/>
              </a:buClr>
              <a:buFont typeface="Arial"/>
              <a:buChar char="•"/>
            </a:pPr>
            <a:r>
              <a:rPr b="0" lang="en-US" sz="2000" spc="-1" strike="noStrike">
                <a:solidFill>
                  <a:srgbClr val="164b4f"/>
                </a:solidFill>
                <a:latin typeface="Euphemia"/>
              </a:rPr>
              <a:t>New trend: memory-safe languages such as Rust stop many security bugs before they happen</a:t>
            </a:r>
            <a:endParaRPr b="0" lang="en-US" sz="2000" spc="-1" strike="noStrike">
              <a:solidFill>
                <a:srgbClr val="164b4f"/>
              </a:solidFill>
              <a:latin typeface="Euphemia"/>
            </a:endParaRPr>
          </a:p>
          <a:p>
            <a:pPr lvl="1" marL="502920" indent="-228600">
              <a:lnSpc>
                <a:spcPct val="90000"/>
              </a:lnSpc>
              <a:spcBef>
                <a:spcPts val="601"/>
              </a:spcBef>
              <a:buClr>
                <a:srgbClr val="164b4f"/>
              </a:buClr>
              <a:buFont typeface="Euphemia"/>
              <a:buChar char="–"/>
            </a:pPr>
            <a:r>
              <a:rPr b="0" lang="en-US" sz="1800" spc="-1" strike="noStrike">
                <a:solidFill>
                  <a:srgbClr val="164b4f"/>
                </a:solidFill>
                <a:latin typeface="Euphemia"/>
              </a:rPr>
              <a:t>Since 2022, parts of the Linux kernel can be written in Rust</a:t>
            </a:r>
            <a:endParaRPr b="0" lang="en-US" sz="1800" spc="-1" strike="noStrike">
              <a:solidFill>
                <a:srgbClr val="164b4f"/>
              </a:solidFill>
              <a:latin typeface="Euphemia"/>
            </a:endParaRPr>
          </a:p>
        </p:txBody>
      </p:sp>
    </p:spTree>
  </p:cSld>
  <mc:AlternateContent>
    <mc:Choice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TS102801109</Template>
  <TotalTime>3</TotalTime>
  <Application>LibreOffice/7.3.7.2$Linux_X86_64 LibreOffice_project/30$Build-2</Application>
  <AppVersion>15.0000</AppVersion>
  <Words>737</Words>
  <Paragraphs>154</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2013-01-28T15:53:19Z</dcterms:created>
  <dc:creator/>
  <dc:description/>
  <dc:language>en-US</dc:language>
  <cp:lastModifiedBy/>
  <dcterms:modified xsi:type="dcterms:W3CDTF">2026-10-27T11:14:24Z</dcterms:modified>
  <cp:revision>4</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Custom</vt:lpwstr>
  </property>
  <property fmtid="{D5CDD505-2E9C-101B-9397-08002B2CF9AE}" pid="3" name="Slides">
    <vt:i4>24</vt:i4>
  </property>
  <property fmtid="{D5CDD505-2E9C-101B-9397-08002B2CF9AE}" pid="4" name="_TemplateID">
    <vt:lpwstr>TC028011099991</vt:lpwstr>
  </property>
</Properties>
</file>